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31"/>
  </p:notesMasterIdLst>
  <p:handoutMasterIdLst>
    <p:handoutMasterId r:id="rId32"/>
  </p:handoutMasterIdLst>
  <p:sldIdLst>
    <p:sldId id="1129" r:id="rId2"/>
    <p:sldId id="258" r:id="rId3"/>
    <p:sldId id="1135" r:id="rId4"/>
    <p:sldId id="270" r:id="rId5"/>
    <p:sldId id="262" r:id="rId6"/>
    <p:sldId id="1127" r:id="rId7"/>
    <p:sldId id="1124" r:id="rId8"/>
    <p:sldId id="1125" r:id="rId9"/>
    <p:sldId id="267" r:id="rId10"/>
    <p:sldId id="1123" r:id="rId11"/>
    <p:sldId id="273" r:id="rId12"/>
    <p:sldId id="1128" r:id="rId13"/>
    <p:sldId id="1117" r:id="rId14"/>
    <p:sldId id="257" r:id="rId15"/>
    <p:sldId id="1116" r:id="rId16"/>
    <p:sldId id="1134" r:id="rId17"/>
    <p:sldId id="955" r:id="rId18"/>
    <p:sldId id="265" r:id="rId19"/>
    <p:sldId id="1126" r:id="rId20"/>
    <p:sldId id="1118" r:id="rId21"/>
    <p:sldId id="1119" r:id="rId22"/>
    <p:sldId id="1120" r:id="rId23"/>
    <p:sldId id="1121" r:id="rId24"/>
    <p:sldId id="1122" r:id="rId25"/>
    <p:sldId id="1130" r:id="rId26"/>
    <p:sldId id="1131" r:id="rId27"/>
    <p:sldId id="1132" r:id="rId28"/>
    <p:sldId id="1133" r:id="rId29"/>
    <p:sldId id="287" r:id="rId30"/>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171" d="100"/>
          <a:sy n="171" d="100"/>
        </p:scale>
        <p:origin x="368"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57" d="100"/>
          <a:sy n="57" d="100"/>
        </p:scale>
        <p:origin x="275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3B7CDD-D99D-E64A-B8F4-1A42C31D72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052D7D2-915D-AD4B-B912-C2007CAE2A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FC8DBC0-D5D7-E24A-B6F3-8E686518497A}" type="datetimeFigureOut">
              <a:rPr lang="en-US"/>
              <a:pPr>
                <a:defRPr/>
              </a:pPr>
              <a:t>5/4/2023</a:t>
            </a:fld>
            <a:endParaRPr lang="en-US"/>
          </a:p>
        </p:txBody>
      </p:sp>
      <p:sp>
        <p:nvSpPr>
          <p:cNvPr id="4" name="Footer Placeholder 3">
            <a:extLst>
              <a:ext uri="{FF2B5EF4-FFF2-40B4-BE49-F238E27FC236}">
                <a16:creationId xmlns:a16="http://schemas.microsoft.com/office/drawing/2014/main" id="{7CADBA13-4AB9-FC4D-B938-45A45166CA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C339BB28-2F94-724F-9B4E-2C397FE8FEB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059FE4C-19A3-104B-B1C8-5B0D49D3BD75}" type="slidenum">
              <a:rPr lang="en-US" altLang="en-SA"/>
              <a:pPr>
                <a:defRPr/>
              </a:pPr>
              <a:t>‹#›</a:t>
            </a:fld>
            <a:endParaRPr lang="en-US" altLang="en-S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720FC-ED8A-CC4B-A2AB-748F668E30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060C2DE4-68EA-A843-A827-72B989ACB38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6FC442B-895A-394D-AA4B-31AFF721B9B1}" type="datetimeFigureOut">
              <a:rPr lang="id-ID"/>
              <a:pPr>
                <a:defRPr/>
              </a:pPr>
              <a:t>04/05/2023</a:t>
            </a:fld>
            <a:endParaRPr lang="id-ID"/>
          </a:p>
        </p:txBody>
      </p:sp>
      <p:sp>
        <p:nvSpPr>
          <p:cNvPr id="4" name="Slide Image Placeholder 3">
            <a:extLst>
              <a:ext uri="{FF2B5EF4-FFF2-40B4-BE49-F238E27FC236}">
                <a16:creationId xmlns:a16="http://schemas.microsoft.com/office/drawing/2014/main" id="{463DEE40-956C-3E45-8779-F2130A80A71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a:extLst>
              <a:ext uri="{FF2B5EF4-FFF2-40B4-BE49-F238E27FC236}">
                <a16:creationId xmlns:a16="http://schemas.microsoft.com/office/drawing/2014/main" id="{3530E46E-B464-874D-9DC8-D26C5D2FD97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a:extLst>
              <a:ext uri="{FF2B5EF4-FFF2-40B4-BE49-F238E27FC236}">
                <a16:creationId xmlns:a16="http://schemas.microsoft.com/office/drawing/2014/main" id="{F1312EAD-22FA-AD4E-AA48-AF7232230D6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7" name="Slide Number Placeholder 6">
            <a:extLst>
              <a:ext uri="{FF2B5EF4-FFF2-40B4-BE49-F238E27FC236}">
                <a16:creationId xmlns:a16="http://schemas.microsoft.com/office/drawing/2014/main" id="{70F4897A-7808-D943-A974-12A9D1259C5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D4CC77F-3629-C844-BC4A-8C4CEE6D1618}" type="slidenum">
              <a:rPr lang="id-ID" altLang="en-SA"/>
              <a:pPr>
                <a:defRPr/>
              </a:pPr>
              <a:t>‹#›</a:t>
            </a:fld>
            <a:endParaRPr lang="id-ID" altLang="en-S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42900" algn="l" rtl="0" eaLnBrk="0" fontAlgn="base" hangingPunct="0">
      <a:spcBef>
        <a:spcPct val="30000"/>
      </a:spcBef>
      <a:spcAft>
        <a:spcPct val="0"/>
      </a:spcAft>
      <a:defRPr sz="900" kern="1200">
        <a:solidFill>
          <a:schemeClr val="tx1"/>
        </a:solidFill>
        <a:latin typeface="+mn-lt"/>
        <a:ea typeface="+mn-ea"/>
        <a:cs typeface="+mn-cs"/>
      </a:defRPr>
    </a:lvl2pPr>
    <a:lvl3pPr marL="685800" algn="l" rtl="0" eaLnBrk="0" fontAlgn="base" hangingPunct="0">
      <a:spcBef>
        <a:spcPct val="30000"/>
      </a:spcBef>
      <a:spcAft>
        <a:spcPct val="0"/>
      </a:spcAft>
      <a:defRPr sz="900" kern="1200">
        <a:solidFill>
          <a:schemeClr val="tx1"/>
        </a:solidFill>
        <a:latin typeface="+mn-lt"/>
        <a:ea typeface="+mn-ea"/>
        <a:cs typeface="+mn-cs"/>
      </a:defRPr>
    </a:lvl3pPr>
    <a:lvl4pPr marL="1028700" algn="l" rtl="0" eaLnBrk="0" fontAlgn="base" hangingPunct="0">
      <a:spcBef>
        <a:spcPct val="30000"/>
      </a:spcBef>
      <a:spcAft>
        <a:spcPct val="0"/>
      </a:spcAft>
      <a:defRPr sz="900" kern="1200">
        <a:solidFill>
          <a:schemeClr val="tx1"/>
        </a:solidFill>
        <a:latin typeface="+mn-lt"/>
        <a:ea typeface="+mn-ea"/>
        <a:cs typeface="+mn-cs"/>
      </a:defRPr>
    </a:lvl4pPr>
    <a:lvl5pPr marL="1371600" algn="l"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77DC5CB-7C68-B245-ABD7-9BC8BB7CB198}"/>
              </a:ext>
            </a:extLst>
          </p:cNvPr>
          <p:cNvSpPr>
            <a:spLocks noGrp="1"/>
          </p:cNvSpPr>
          <p:nvPr>
            <p:ph type="dt" sz="half" idx="10"/>
          </p:nvPr>
        </p:nvSpPr>
        <p:spPr/>
        <p:txBody>
          <a:bodyPr/>
          <a:lstStyle>
            <a:lvl1pPr>
              <a:defRPr/>
            </a:lvl1pPr>
          </a:lstStyle>
          <a:p>
            <a:pPr>
              <a:defRPr/>
            </a:pPr>
            <a:fld id="{A85DED5A-2B7D-E74E-BCBF-60856FC726B9}" type="datetimeFigureOut">
              <a:rPr lang="en-US"/>
              <a:pPr>
                <a:defRPr/>
              </a:pPr>
              <a:t>5/4/2023</a:t>
            </a:fld>
            <a:endParaRPr lang="en-US"/>
          </a:p>
        </p:txBody>
      </p:sp>
      <p:sp>
        <p:nvSpPr>
          <p:cNvPr id="5" name="Footer Placeholder 4">
            <a:extLst>
              <a:ext uri="{FF2B5EF4-FFF2-40B4-BE49-F238E27FC236}">
                <a16:creationId xmlns:a16="http://schemas.microsoft.com/office/drawing/2014/main" id="{6D6263C4-1A9E-4949-ABAE-A4D39587E5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C61E9F-046D-FB4A-ABF5-34187F099266}"/>
              </a:ext>
            </a:extLst>
          </p:cNvPr>
          <p:cNvSpPr>
            <a:spLocks noGrp="1"/>
          </p:cNvSpPr>
          <p:nvPr>
            <p:ph type="sldNum" sz="quarter" idx="12"/>
          </p:nvPr>
        </p:nvSpPr>
        <p:spPr/>
        <p:txBody>
          <a:bodyPr/>
          <a:lstStyle>
            <a:lvl1pPr>
              <a:defRPr/>
            </a:lvl1pPr>
          </a:lstStyle>
          <a:p>
            <a:pPr>
              <a:defRPr/>
            </a:pPr>
            <a:fld id="{7B7B6182-6BE9-4145-8F0D-BE3278C09174}" type="slidenum">
              <a:rPr lang="en-US" altLang="en-SA"/>
              <a:pPr>
                <a:defRPr/>
              </a:pPr>
              <a:t>‹#›</a:t>
            </a:fld>
            <a:endParaRPr lang="en-US" altLang="en-SA"/>
          </a:p>
        </p:txBody>
      </p:sp>
    </p:spTree>
    <p:extLst>
      <p:ext uri="{BB962C8B-B14F-4D97-AF65-F5344CB8AC3E}">
        <p14:creationId xmlns:p14="http://schemas.microsoft.com/office/powerpoint/2010/main" val="145434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CFFA67-B5A4-A94E-9AB1-602BABDADBFC}"/>
              </a:ext>
            </a:extLst>
          </p:cNvPr>
          <p:cNvSpPr>
            <a:spLocks noGrp="1"/>
          </p:cNvSpPr>
          <p:nvPr>
            <p:ph type="dt" sz="half" idx="10"/>
          </p:nvPr>
        </p:nvSpPr>
        <p:spPr/>
        <p:txBody>
          <a:bodyPr/>
          <a:lstStyle>
            <a:lvl1pPr>
              <a:defRPr/>
            </a:lvl1pPr>
          </a:lstStyle>
          <a:p>
            <a:pPr>
              <a:defRPr/>
            </a:pPr>
            <a:fld id="{F45FEF80-64B1-C543-894C-6C8B31F8CB36}" type="datetimeFigureOut">
              <a:rPr lang="en-US"/>
              <a:pPr>
                <a:defRPr/>
              </a:pPr>
              <a:t>5/4/2023</a:t>
            </a:fld>
            <a:endParaRPr lang="en-US"/>
          </a:p>
        </p:txBody>
      </p:sp>
      <p:sp>
        <p:nvSpPr>
          <p:cNvPr id="5" name="Footer Placeholder 4">
            <a:extLst>
              <a:ext uri="{FF2B5EF4-FFF2-40B4-BE49-F238E27FC236}">
                <a16:creationId xmlns:a16="http://schemas.microsoft.com/office/drawing/2014/main" id="{2ABCABD8-5005-884D-94E3-B609B12B76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C27D92-7E7A-894D-BC23-0DA06D0A6EF2}"/>
              </a:ext>
            </a:extLst>
          </p:cNvPr>
          <p:cNvSpPr>
            <a:spLocks noGrp="1"/>
          </p:cNvSpPr>
          <p:nvPr>
            <p:ph type="sldNum" sz="quarter" idx="12"/>
          </p:nvPr>
        </p:nvSpPr>
        <p:spPr/>
        <p:txBody>
          <a:bodyPr/>
          <a:lstStyle>
            <a:lvl1pPr>
              <a:defRPr/>
            </a:lvl1pPr>
          </a:lstStyle>
          <a:p>
            <a:pPr>
              <a:defRPr/>
            </a:pPr>
            <a:fld id="{5FBAFB97-29E2-F84E-805F-C01DEF38B99B}" type="slidenum">
              <a:rPr lang="en-US" altLang="en-SA"/>
              <a:pPr>
                <a:defRPr/>
              </a:pPr>
              <a:t>‹#›</a:t>
            </a:fld>
            <a:endParaRPr lang="en-US" altLang="en-SA"/>
          </a:p>
        </p:txBody>
      </p:sp>
    </p:spTree>
    <p:extLst>
      <p:ext uri="{BB962C8B-B14F-4D97-AF65-F5344CB8AC3E}">
        <p14:creationId xmlns:p14="http://schemas.microsoft.com/office/powerpoint/2010/main" val="339296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9FD673C-4421-7046-88B4-92D8810DB66B}"/>
              </a:ext>
            </a:extLst>
          </p:cNvPr>
          <p:cNvSpPr>
            <a:spLocks noGrp="1"/>
          </p:cNvSpPr>
          <p:nvPr>
            <p:ph type="dt" sz="half" idx="10"/>
          </p:nvPr>
        </p:nvSpPr>
        <p:spPr/>
        <p:txBody>
          <a:bodyPr/>
          <a:lstStyle>
            <a:lvl1pPr>
              <a:defRPr/>
            </a:lvl1pPr>
          </a:lstStyle>
          <a:p>
            <a:pPr>
              <a:defRPr/>
            </a:pPr>
            <a:fld id="{7B883066-6D81-4547-AB13-38D5F9B2BC17}" type="datetimeFigureOut">
              <a:rPr lang="en-US"/>
              <a:pPr>
                <a:defRPr/>
              </a:pPr>
              <a:t>5/4/2023</a:t>
            </a:fld>
            <a:endParaRPr lang="en-US"/>
          </a:p>
        </p:txBody>
      </p:sp>
      <p:sp>
        <p:nvSpPr>
          <p:cNvPr id="5" name="Footer Placeholder 4">
            <a:extLst>
              <a:ext uri="{FF2B5EF4-FFF2-40B4-BE49-F238E27FC236}">
                <a16:creationId xmlns:a16="http://schemas.microsoft.com/office/drawing/2014/main" id="{5DC94FFA-ECC0-2245-B12F-D686E0F0EE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120759-9FD8-7446-80F5-549A608E7CB5}"/>
              </a:ext>
            </a:extLst>
          </p:cNvPr>
          <p:cNvSpPr>
            <a:spLocks noGrp="1"/>
          </p:cNvSpPr>
          <p:nvPr>
            <p:ph type="sldNum" sz="quarter" idx="12"/>
          </p:nvPr>
        </p:nvSpPr>
        <p:spPr/>
        <p:txBody>
          <a:bodyPr/>
          <a:lstStyle>
            <a:lvl1pPr>
              <a:defRPr/>
            </a:lvl1pPr>
          </a:lstStyle>
          <a:p>
            <a:pPr>
              <a:defRPr/>
            </a:pPr>
            <a:fld id="{7ECA0362-ABD8-C049-8500-24F28C725E31}" type="slidenum">
              <a:rPr lang="en-US" altLang="en-SA"/>
              <a:pPr>
                <a:defRPr/>
              </a:pPr>
              <a:t>‹#›</a:t>
            </a:fld>
            <a:endParaRPr lang="en-US" altLang="en-SA"/>
          </a:p>
        </p:txBody>
      </p:sp>
    </p:spTree>
    <p:extLst>
      <p:ext uri="{BB962C8B-B14F-4D97-AF65-F5344CB8AC3E}">
        <p14:creationId xmlns:p14="http://schemas.microsoft.com/office/powerpoint/2010/main" val="2628994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FA91BB10-808F-1C40-88E0-BBE021276E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4575412" y="1"/>
            <a:ext cx="4568588" cy="3920320"/>
          </a:xfrm>
          <a:custGeom>
            <a:avLst/>
            <a:gdLst>
              <a:gd name="connsiteX0" fmla="*/ 2645850 w 6091451"/>
              <a:gd name="connsiteY0" fmla="*/ 0 h 5227093"/>
              <a:gd name="connsiteX1" fmla="*/ 6091451 w 6091451"/>
              <a:gd name="connsiteY1" fmla="*/ 0 h 5227093"/>
              <a:gd name="connsiteX2" fmla="*/ 6091451 w 6091451"/>
              <a:gd name="connsiteY2" fmla="*/ 1420015 h 5227093"/>
              <a:gd name="connsiteX3" fmla="*/ 4164384 w 6091451"/>
              <a:gd name="connsiteY3" fmla="*/ 5227093 h 5227093"/>
              <a:gd name="connsiteX4" fmla="*/ 0 w 6091451"/>
              <a:gd name="connsiteY4" fmla="*/ 5227093 h 522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1451" h="5227093">
                <a:moveTo>
                  <a:pt x="2645850" y="0"/>
                </a:moveTo>
                <a:lnTo>
                  <a:pt x="6091451" y="0"/>
                </a:lnTo>
                <a:lnTo>
                  <a:pt x="6091451" y="1420015"/>
                </a:lnTo>
                <a:lnTo>
                  <a:pt x="4164384" y="5227093"/>
                </a:lnTo>
                <a:lnTo>
                  <a:pt x="0" y="5227093"/>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645779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68D210A6-7F53-4B45-ABC5-5D80266C01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0" y="2578184"/>
            <a:ext cx="7339085" cy="2062183"/>
          </a:xfrm>
          <a:custGeom>
            <a:avLst/>
            <a:gdLst>
              <a:gd name="connsiteX0" fmla="*/ 0 w 9785446"/>
              <a:gd name="connsiteY0" fmla="*/ 0 h 2756848"/>
              <a:gd name="connsiteX1" fmla="*/ 8331953 w 9785446"/>
              <a:gd name="connsiteY1" fmla="*/ 0 h 2756848"/>
              <a:gd name="connsiteX2" fmla="*/ 9785446 w 9785446"/>
              <a:gd name="connsiteY2" fmla="*/ 2756848 h 2756848"/>
              <a:gd name="connsiteX3" fmla="*/ 0 w 9785446"/>
              <a:gd name="connsiteY3" fmla="*/ 2756848 h 2756848"/>
            </a:gdLst>
            <a:ahLst/>
            <a:cxnLst>
              <a:cxn ang="0">
                <a:pos x="connsiteX0" y="connsiteY0"/>
              </a:cxn>
              <a:cxn ang="0">
                <a:pos x="connsiteX1" y="connsiteY1"/>
              </a:cxn>
              <a:cxn ang="0">
                <a:pos x="connsiteX2" y="connsiteY2"/>
              </a:cxn>
              <a:cxn ang="0">
                <a:pos x="connsiteX3" y="connsiteY3"/>
              </a:cxn>
            </a:cxnLst>
            <a:rect l="l" t="t" r="r" b="b"/>
            <a:pathLst>
              <a:path w="9785446" h="2756848">
                <a:moveTo>
                  <a:pt x="0" y="0"/>
                </a:moveTo>
                <a:lnTo>
                  <a:pt x="8331953" y="0"/>
                </a:lnTo>
                <a:lnTo>
                  <a:pt x="9785446" y="2756848"/>
                </a:lnTo>
                <a:lnTo>
                  <a:pt x="0" y="2756848"/>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1549242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95B1499B-C56B-D948-A469-29779A875A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4544704" y="1192042"/>
            <a:ext cx="4599296" cy="3951458"/>
          </a:xfrm>
          <a:custGeom>
            <a:avLst/>
            <a:gdLst>
              <a:gd name="connsiteX0" fmla="*/ 0 w 6132394"/>
              <a:gd name="connsiteY0" fmla="*/ 0 h 5268610"/>
              <a:gd name="connsiteX1" fmla="*/ 3222383 w 6132394"/>
              <a:gd name="connsiteY1" fmla="*/ 0 h 5268610"/>
              <a:gd name="connsiteX2" fmla="*/ 6132394 w 6132394"/>
              <a:gd name="connsiteY2" fmla="*/ 5268610 h 5268610"/>
              <a:gd name="connsiteX3" fmla="*/ 2910011 w 6132394"/>
              <a:gd name="connsiteY3" fmla="*/ 5268610 h 5268610"/>
            </a:gdLst>
            <a:ahLst/>
            <a:cxnLst>
              <a:cxn ang="0">
                <a:pos x="connsiteX0" y="connsiteY0"/>
              </a:cxn>
              <a:cxn ang="0">
                <a:pos x="connsiteX1" y="connsiteY1"/>
              </a:cxn>
              <a:cxn ang="0">
                <a:pos x="connsiteX2" y="connsiteY2"/>
              </a:cxn>
              <a:cxn ang="0">
                <a:pos x="connsiteX3" y="connsiteY3"/>
              </a:cxn>
            </a:cxnLst>
            <a:rect l="l" t="t" r="r" b="b"/>
            <a:pathLst>
              <a:path w="6132394" h="5268610">
                <a:moveTo>
                  <a:pt x="0" y="0"/>
                </a:moveTo>
                <a:lnTo>
                  <a:pt x="3222383" y="0"/>
                </a:lnTo>
                <a:lnTo>
                  <a:pt x="6132394" y="5268610"/>
                </a:lnTo>
                <a:lnTo>
                  <a:pt x="2910011" y="526861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3815454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5343099" cy="5143500"/>
          </a:xfrm>
          <a:custGeom>
            <a:avLst/>
            <a:gdLst>
              <a:gd name="connsiteX0" fmla="*/ 2 w 7124132"/>
              <a:gd name="connsiteY0" fmla="*/ 2500392 h 6858000"/>
              <a:gd name="connsiteX1" fmla="*/ 1250420 w 7124132"/>
              <a:gd name="connsiteY1" fmla="*/ 2500392 h 6858000"/>
              <a:gd name="connsiteX2" fmla="*/ 3657258 w 7124132"/>
              <a:gd name="connsiteY2" fmla="*/ 6858000 h 6858000"/>
              <a:gd name="connsiteX3" fmla="*/ 321005 w 7124132"/>
              <a:gd name="connsiteY3" fmla="*/ 6858000 h 6858000"/>
              <a:gd name="connsiteX4" fmla="*/ 2 w 7124132"/>
              <a:gd name="connsiteY4" fmla="*/ 6276821 h 6858000"/>
              <a:gd name="connsiteX5" fmla="*/ 0 w 7124132"/>
              <a:gd name="connsiteY5" fmla="*/ 0 h 6858000"/>
              <a:gd name="connsiteX6" fmla="*/ 3336253 w 7124132"/>
              <a:gd name="connsiteY6" fmla="*/ 0 h 6858000"/>
              <a:gd name="connsiteX7" fmla="*/ 7124132 w 7124132"/>
              <a:gd name="connsiteY7" fmla="*/ 6858000 h 6858000"/>
              <a:gd name="connsiteX8" fmla="*/ 3787879 w 7124132"/>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4132" h="6858000">
                <a:moveTo>
                  <a:pt x="2" y="2500392"/>
                </a:moveTo>
                <a:lnTo>
                  <a:pt x="1250420" y="2500392"/>
                </a:lnTo>
                <a:lnTo>
                  <a:pt x="3657258" y="6858000"/>
                </a:lnTo>
                <a:lnTo>
                  <a:pt x="321005" y="6858000"/>
                </a:lnTo>
                <a:lnTo>
                  <a:pt x="2" y="6276821"/>
                </a:lnTo>
                <a:close/>
                <a:moveTo>
                  <a:pt x="0" y="0"/>
                </a:moveTo>
                <a:lnTo>
                  <a:pt x="3336253" y="0"/>
                </a:lnTo>
                <a:lnTo>
                  <a:pt x="7124132" y="6858000"/>
                </a:lnTo>
                <a:lnTo>
                  <a:pt x="3787879"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2560280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4896134" cy="5143500"/>
          </a:xfrm>
          <a:custGeom>
            <a:avLst/>
            <a:gdLst>
              <a:gd name="connsiteX0" fmla="*/ 0 w 6528179"/>
              <a:gd name="connsiteY0" fmla="*/ 0 h 6858000"/>
              <a:gd name="connsiteX1" fmla="*/ 2875677 w 6528179"/>
              <a:gd name="connsiteY1" fmla="*/ 0 h 6858000"/>
              <a:gd name="connsiteX2" fmla="*/ 6528179 w 6528179"/>
              <a:gd name="connsiteY2" fmla="*/ 6858000 h 6858000"/>
              <a:gd name="connsiteX3" fmla="*/ 0 w 65281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28179" h="6858000">
                <a:moveTo>
                  <a:pt x="0" y="0"/>
                </a:moveTo>
                <a:lnTo>
                  <a:pt x="2875677" y="0"/>
                </a:lnTo>
                <a:lnTo>
                  <a:pt x="6528179" y="6858000"/>
                </a:lnTo>
                <a:lnTo>
                  <a:pt x="0"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4178917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92AEA42D-252A-2C49-B411-4A983BB900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3879376" y="-1"/>
            <a:ext cx="5264624" cy="5143500"/>
          </a:xfrm>
          <a:custGeom>
            <a:avLst/>
            <a:gdLst>
              <a:gd name="connsiteX0" fmla="*/ 3536328 w 7019499"/>
              <a:gd name="connsiteY0" fmla="*/ 0 h 6858000"/>
              <a:gd name="connsiteX1" fmla="*/ 7019499 w 7019499"/>
              <a:gd name="connsiteY1" fmla="*/ 0 h 6858000"/>
              <a:gd name="connsiteX2" fmla="*/ 7019499 w 7019499"/>
              <a:gd name="connsiteY2" fmla="*/ 1455691 h 6858000"/>
              <a:gd name="connsiteX3" fmla="*/ 4233798 w 7019499"/>
              <a:gd name="connsiteY3" fmla="*/ 6858000 h 6858000"/>
              <a:gd name="connsiteX4" fmla="*/ 0 w 70194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9499" h="6858000">
                <a:moveTo>
                  <a:pt x="3536328" y="0"/>
                </a:moveTo>
                <a:lnTo>
                  <a:pt x="7019499" y="0"/>
                </a:lnTo>
                <a:lnTo>
                  <a:pt x="7019499" y="1455691"/>
                </a:lnTo>
                <a:lnTo>
                  <a:pt x="4233798" y="6858000"/>
                </a:lnTo>
                <a:lnTo>
                  <a:pt x="0"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256272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BFE70DA9-FBF9-CE4C-8319-1A67D52180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0"/>
          </p:nvPr>
        </p:nvSpPr>
        <p:spPr>
          <a:xfrm>
            <a:off x="3214753" y="1441047"/>
            <a:ext cx="2714496" cy="2714496"/>
          </a:xfrm>
          <a:custGeom>
            <a:avLst/>
            <a:gdLst>
              <a:gd name="connsiteX0" fmla="*/ 1809664 w 3619328"/>
              <a:gd name="connsiteY0" fmla="*/ 0 h 3619328"/>
              <a:gd name="connsiteX1" fmla="*/ 3619328 w 3619328"/>
              <a:gd name="connsiteY1" fmla="*/ 1809664 h 3619328"/>
              <a:gd name="connsiteX2" fmla="*/ 1809664 w 3619328"/>
              <a:gd name="connsiteY2" fmla="*/ 3619328 h 3619328"/>
              <a:gd name="connsiteX3" fmla="*/ 0 w 3619328"/>
              <a:gd name="connsiteY3" fmla="*/ 1809664 h 3619328"/>
              <a:gd name="connsiteX4" fmla="*/ 1809664 w 3619328"/>
              <a:gd name="connsiteY4" fmla="*/ 0 h 361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328" h="3619328">
                <a:moveTo>
                  <a:pt x="1809664" y="0"/>
                </a:moveTo>
                <a:cubicBezTo>
                  <a:pt x="2809114" y="0"/>
                  <a:pt x="3619328" y="810214"/>
                  <a:pt x="3619328" y="1809664"/>
                </a:cubicBezTo>
                <a:cubicBezTo>
                  <a:pt x="3619328" y="2809114"/>
                  <a:pt x="2809114" y="3619328"/>
                  <a:pt x="1809664" y="3619328"/>
                </a:cubicBezTo>
                <a:cubicBezTo>
                  <a:pt x="810214" y="3619328"/>
                  <a:pt x="0" y="2809114"/>
                  <a:pt x="0" y="1809664"/>
                </a:cubicBezTo>
                <a:cubicBezTo>
                  <a:pt x="0" y="810214"/>
                  <a:pt x="810214" y="0"/>
                  <a:pt x="1809664" y="0"/>
                </a:cubicBezTo>
                <a:close/>
              </a:path>
            </a:pathLst>
          </a:custGeom>
        </p:spPr>
        <p:txBody>
          <a:bodyPr rtlCol="0">
            <a:noAutofit/>
          </a:bodyPr>
          <a:lstStyle/>
          <a:p>
            <a:pPr lvl="0"/>
            <a:r>
              <a:rPr lang="en-US" noProof="0"/>
              <a:t>Click icon to add picture</a:t>
            </a:r>
          </a:p>
        </p:txBody>
      </p:sp>
    </p:spTree>
    <p:extLst>
      <p:ext uri="{BB962C8B-B14F-4D97-AF65-F5344CB8AC3E}">
        <p14:creationId xmlns:p14="http://schemas.microsoft.com/office/powerpoint/2010/main" val="27334471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pic>
        <p:nvPicPr>
          <p:cNvPr id="4" name="Picture 11" descr="Graphical user interface, text, application, chat or text message&#10;&#10;Description automatically generated">
            <a:extLst>
              <a:ext uri="{FF2B5EF4-FFF2-40B4-BE49-F238E27FC236}">
                <a16:creationId xmlns:a16="http://schemas.microsoft.com/office/drawing/2014/main" id="{0D7D1F1D-DCF3-AA4B-997D-6FEE9A11D0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0"/>
          </p:nvPr>
        </p:nvSpPr>
        <p:spPr>
          <a:xfrm>
            <a:off x="481084" y="1873588"/>
            <a:ext cx="2988860" cy="2067204"/>
          </a:xfrm>
          <a:custGeom>
            <a:avLst/>
            <a:gdLst>
              <a:gd name="connsiteX0" fmla="*/ 1495057 w 3985146"/>
              <a:gd name="connsiteY0" fmla="*/ 0 h 2756272"/>
              <a:gd name="connsiteX1" fmla="*/ 3985146 w 3985146"/>
              <a:gd name="connsiteY1" fmla="*/ 0 h 2756272"/>
              <a:gd name="connsiteX2" fmla="*/ 2490089 w 3985146"/>
              <a:gd name="connsiteY2" fmla="*/ 2756272 h 2756272"/>
              <a:gd name="connsiteX3" fmla="*/ 0 w 3985146"/>
              <a:gd name="connsiteY3" fmla="*/ 2756272 h 2756272"/>
            </a:gdLst>
            <a:ahLst/>
            <a:cxnLst>
              <a:cxn ang="0">
                <a:pos x="connsiteX0" y="connsiteY0"/>
              </a:cxn>
              <a:cxn ang="0">
                <a:pos x="connsiteX1" y="connsiteY1"/>
              </a:cxn>
              <a:cxn ang="0">
                <a:pos x="connsiteX2" y="connsiteY2"/>
              </a:cxn>
              <a:cxn ang="0">
                <a:pos x="connsiteX3" y="connsiteY3"/>
              </a:cxn>
            </a:cxnLst>
            <a:rect l="l" t="t" r="r" b="b"/>
            <a:pathLst>
              <a:path w="3985146" h="2756272">
                <a:moveTo>
                  <a:pt x="1495057" y="0"/>
                </a:moveTo>
                <a:lnTo>
                  <a:pt x="3985146" y="0"/>
                </a:lnTo>
                <a:lnTo>
                  <a:pt x="2490089" y="2756272"/>
                </a:lnTo>
                <a:lnTo>
                  <a:pt x="0" y="2756272"/>
                </a:lnTo>
                <a:close/>
              </a:path>
            </a:pathLst>
          </a:custGeom>
          <a:solidFill>
            <a:schemeClr val="bg1">
              <a:lumMod val="95000"/>
            </a:schemeClr>
          </a:solidFill>
        </p:spPr>
        <p:txBody>
          <a:bodyPr rtlCol="0">
            <a:noAutofit/>
          </a:bodyPr>
          <a:lstStyle/>
          <a:p>
            <a:pPr lvl="0"/>
            <a:r>
              <a:rPr lang="en-US" noProof="0"/>
              <a:t>Click icon to add picture</a:t>
            </a:r>
          </a:p>
        </p:txBody>
      </p:sp>
      <p:sp>
        <p:nvSpPr>
          <p:cNvPr id="9" name="Picture Placeholder 8"/>
          <p:cNvSpPr>
            <a:spLocks noGrp="1"/>
          </p:cNvSpPr>
          <p:nvPr>
            <p:ph type="pic" sz="quarter" idx="11"/>
          </p:nvPr>
        </p:nvSpPr>
        <p:spPr>
          <a:xfrm>
            <a:off x="1842448" y="1873588"/>
            <a:ext cx="3869141" cy="3269912"/>
          </a:xfrm>
          <a:custGeom>
            <a:avLst/>
            <a:gdLst>
              <a:gd name="connsiteX0" fmla="*/ 2364888 w 5158854"/>
              <a:gd name="connsiteY0" fmla="*/ 0 h 4359883"/>
              <a:gd name="connsiteX1" fmla="*/ 5158854 w 5158854"/>
              <a:gd name="connsiteY1" fmla="*/ 0 h 4359883"/>
              <a:gd name="connsiteX2" fmla="*/ 2793966 w 5158854"/>
              <a:gd name="connsiteY2" fmla="*/ 4359883 h 4359883"/>
              <a:gd name="connsiteX3" fmla="*/ 0 w 5158854"/>
              <a:gd name="connsiteY3" fmla="*/ 4359883 h 4359883"/>
            </a:gdLst>
            <a:ahLst/>
            <a:cxnLst>
              <a:cxn ang="0">
                <a:pos x="connsiteX0" y="connsiteY0"/>
              </a:cxn>
              <a:cxn ang="0">
                <a:pos x="connsiteX1" y="connsiteY1"/>
              </a:cxn>
              <a:cxn ang="0">
                <a:pos x="connsiteX2" y="connsiteY2"/>
              </a:cxn>
              <a:cxn ang="0">
                <a:pos x="connsiteX3" y="connsiteY3"/>
              </a:cxn>
            </a:cxnLst>
            <a:rect l="l" t="t" r="r" b="b"/>
            <a:pathLst>
              <a:path w="5158854" h="4359883">
                <a:moveTo>
                  <a:pt x="2364888" y="0"/>
                </a:moveTo>
                <a:lnTo>
                  <a:pt x="5158854" y="0"/>
                </a:lnTo>
                <a:lnTo>
                  <a:pt x="2793966" y="4359883"/>
                </a:lnTo>
                <a:lnTo>
                  <a:pt x="0" y="4359883"/>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134199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068AF1-64D0-614B-AF4A-1727ABA0D152}"/>
              </a:ext>
            </a:extLst>
          </p:cNvPr>
          <p:cNvSpPr>
            <a:spLocks noGrp="1"/>
          </p:cNvSpPr>
          <p:nvPr>
            <p:ph type="dt" sz="half" idx="10"/>
          </p:nvPr>
        </p:nvSpPr>
        <p:spPr/>
        <p:txBody>
          <a:bodyPr/>
          <a:lstStyle>
            <a:lvl1pPr>
              <a:defRPr/>
            </a:lvl1pPr>
          </a:lstStyle>
          <a:p>
            <a:pPr>
              <a:defRPr/>
            </a:pPr>
            <a:fld id="{D3E2822D-452D-4C4D-B910-89A4F20EFB09}" type="datetimeFigureOut">
              <a:rPr lang="en-US"/>
              <a:pPr>
                <a:defRPr/>
              </a:pPr>
              <a:t>5/4/2023</a:t>
            </a:fld>
            <a:endParaRPr lang="en-US"/>
          </a:p>
        </p:txBody>
      </p:sp>
      <p:sp>
        <p:nvSpPr>
          <p:cNvPr id="5" name="Footer Placeholder 4">
            <a:extLst>
              <a:ext uri="{FF2B5EF4-FFF2-40B4-BE49-F238E27FC236}">
                <a16:creationId xmlns:a16="http://schemas.microsoft.com/office/drawing/2014/main" id="{20238C0C-02CC-2E43-AE5E-74ACDDF16A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39BDC-11FF-744B-9363-7938F86AAE64}"/>
              </a:ext>
            </a:extLst>
          </p:cNvPr>
          <p:cNvSpPr>
            <a:spLocks noGrp="1"/>
          </p:cNvSpPr>
          <p:nvPr>
            <p:ph type="sldNum" sz="quarter" idx="12"/>
          </p:nvPr>
        </p:nvSpPr>
        <p:spPr/>
        <p:txBody>
          <a:bodyPr/>
          <a:lstStyle>
            <a:lvl1pPr>
              <a:defRPr/>
            </a:lvl1pPr>
          </a:lstStyle>
          <a:p>
            <a:pPr>
              <a:defRPr/>
            </a:pPr>
            <a:fld id="{E10D2B4E-111B-ED48-80ED-585CD3D63961}" type="slidenum">
              <a:rPr lang="en-US" altLang="en-SA"/>
              <a:pPr>
                <a:defRPr/>
              </a:pPr>
              <a:t>‹#›</a:t>
            </a:fld>
            <a:endParaRPr lang="en-US" altLang="en-SA"/>
          </a:p>
        </p:txBody>
      </p:sp>
    </p:spTree>
    <p:extLst>
      <p:ext uri="{BB962C8B-B14F-4D97-AF65-F5344CB8AC3E}">
        <p14:creationId xmlns:p14="http://schemas.microsoft.com/office/powerpoint/2010/main" val="546717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struction Page 3">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0B27C0EC-5991-5144-963D-1F6D33709D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5"/>
          <p:cNvSpPr>
            <a:spLocks noGrp="1"/>
          </p:cNvSpPr>
          <p:nvPr>
            <p:ph type="pic" sz="quarter" idx="10"/>
          </p:nvPr>
        </p:nvSpPr>
        <p:spPr>
          <a:xfrm>
            <a:off x="6733309" y="0"/>
            <a:ext cx="2410691" cy="5143500"/>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2426636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struction Page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15009" y="395081"/>
            <a:ext cx="3180521" cy="4353339"/>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68584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struction Page 5">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6B38D896-32C9-D847-B005-4DC51719CB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5"/>
          <p:cNvSpPr>
            <a:spLocks noGrp="1"/>
          </p:cNvSpPr>
          <p:nvPr>
            <p:ph type="pic" sz="quarter" idx="10"/>
          </p:nvPr>
        </p:nvSpPr>
        <p:spPr>
          <a:xfrm>
            <a:off x="4040436" y="0"/>
            <a:ext cx="5103565" cy="4602296"/>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2401649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struction Page 6">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81778" y="165253"/>
            <a:ext cx="8766672" cy="2406497"/>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12357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struction Page 7">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7662B218-D0EE-BC40-A0B2-61D847F964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5"/>
          <p:cNvSpPr>
            <a:spLocks noGrp="1"/>
          </p:cNvSpPr>
          <p:nvPr>
            <p:ph type="pic" sz="quarter" idx="10"/>
          </p:nvPr>
        </p:nvSpPr>
        <p:spPr>
          <a:xfrm>
            <a:off x="4335263" y="414960"/>
            <a:ext cx="4353791" cy="4312904"/>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205428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struction Page 8">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 y="397565"/>
            <a:ext cx="4042063" cy="4333461"/>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1342776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struction Page 10">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3662670" y="0"/>
            <a:ext cx="2691245" cy="5143500"/>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2161660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struction Page 11">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6DF60464-5ACB-EC4D-B5D4-0048B2AC52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5"/>
          <p:cNvSpPr>
            <a:spLocks noGrp="1"/>
          </p:cNvSpPr>
          <p:nvPr>
            <p:ph type="pic" sz="quarter" idx="10"/>
          </p:nvPr>
        </p:nvSpPr>
        <p:spPr>
          <a:xfrm>
            <a:off x="3646450" y="0"/>
            <a:ext cx="5497550" cy="2571750"/>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4114197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struction Page 12">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4572000" y="412081"/>
            <a:ext cx="1636295" cy="950495"/>
          </a:xfrm>
          <a:prstGeom prst="rect">
            <a:avLst/>
          </a:prstGeom>
        </p:spPr>
        <p:txBody>
          <a:bodyPr rtlCol="0">
            <a:normAutofit/>
          </a:bodyPr>
          <a:lstStyle/>
          <a:p>
            <a:pPr lvl="0"/>
            <a:r>
              <a:rPr lang="en-US" noProof="0"/>
              <a:t>Click icon to add picture</a:t>
            </a:r>
            <a:endParaRPr lang="id-ID" noProof="0" dirty="0"/>
          </a:p>
        </p:txBody>
      </p:sp>
      <p:sp>
        <p:nvSpPr>
          <p:cNvPr id="9" name="Picture Placeholder 5"/>
          <p:cNvSpPr>
            <a:spLocks noGrp="1"/>
          </p:cNvSpPr>
          <p:nvPr>
            <p:ph type="pic" sz="quarter" idx="11"/>
          </p:nvPr>
        </p:nvSpPr>
        <p:spPr>
          <a:xfrm>
            <a:off x="4572000" y="1534026"/>
            <a:ext cx="1636295" cy="950495"/>
          </a:xfrm>
          <a:prstGeom prst="rect">
            <a:avLst/>
          </a:prstGeom>
        </p:spPr>
        <p:txBody>
          <a:bodyPr rtlCol="0">
            <a:normAutofit/>
          </a:bodyPr>
          <a:lstStyle/>
          <a:p>
            <a:pPr lvl="0"/>
            <a:r>
              <a:rPr lang="en-US" noProof="0"/>
              <a:t>Click icon to add picture</a:t>
            </a:r>
            <a:endParaRPr lang="id-ID" noProof="0"/>
          </a:p>
        </p:txBody>
      </p:sp>
      <p:sp>
        <p:nvSpPr>
          <p:cNvPr id="10" name="Picture Placeholder 5"/>
          <p:cNvSpPr>
            <a:spLocks noGrp="1"/>
          </p:cNvSpPr>
          <p:nvPr>
            <p:ph type="pic" sz="quarter" idx="12"/>
          </p:nvPr>
        </p:nvSpPr>
        <p:spPr>
          <a:xfrm>
            <a:off x="4572000" y="2661988"/>
            <a:ext cx="1636295" cy="950495"/>
          </a:xfrm>
          <a:prstGeom prst="rect">
            <a:avLst/>
          </a:prstGeom>
        </p:spPr>
        <p:txBody>
          <a:bodyPr rtlCol="0">
            <a:normAutofit/>
          </a:bodyPr>
          <a:lstStyle/>
          <a:p>
            <a:pPr lvl="0"/>
            <a:r>
              <a:rPr lang="en-US" noProof="0"/>
              <a:t>Click icon to add picture</a:t>
            </a:r>
            <a:endParaRPr lang="id-ID" noProof="0"/>
          </a:p>
        </p:txBody>
      </p:sp>
      <p:sp>
        <p:nvSpPr>
          <p:cNvPr id="11" name="Picture Placeholder 5"/>
          <p:cNvSpPr>
            <a:spLocks noGrp="1"/>
          </p:cNvSpPr>
          <p:nvPr>
            <p:ph type="pic" sz="quarter" idx="13"/>
          </p:nvPr>
        </p:nvSpPr>
        <p:spPr>
          <a:xfrm>
            <a:off x="4572000" y="3783934"/>
            <a:ext cx="1636295" cy="950495"/>
          </a:xfrm>
          <a:prstGeom prst="rect">
            <a:avLst/>
          </a:prstGeom>
        </p:spPr>
        <p:txBody>
          <a:bodyPr rtlCol="0">
            <a:normAutofit/>
          </a:bodyPr>
          <a:lstStyle/>
          <a:p>
            <a:pPr lvl="0"/>
            <a:r>
              <a:rPr lang="en-US" noProof="0"/>
              <a:t>Click icon to add picture</a:t>
            </a:r>
            <a:endParaRPr lang="id-ID" noProof="0" dirty="0"/>
          </a:p>
        </p:txBody>
      </p:sp>
    </p:spTree>
    <p:extLst>
      <p:ext uri="{BB962C8B-B14F-4D97-AF65-F5344CB8AC3E}">
        <p14:creationId xmlns:p14="http://schemas.microsoft.com/office/powerpoint/2010/main" val="1989835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struction Page 13">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56936" y="408842"/>
            <a:ext cx="2136531" cy="4339005"/>
          </a:xfrm>
          <a:prstGeom prst="rect">
            <a:avLst/>
          </a:prstGeom>
        </p:spPr>
        <p:txBody>
          <a:bodyPr rtlCol="0">
            <a:normAutofit/>
          </a:bodyPr>
          <a:lstStyle/>
          <a:p>
            <a:pPr lvl="0"/>
            <a:r>
              <a:rPr lang="en-US" noProof="0"/>
              <a:t>Click icon to add picture</a:t>
            </a:r>
            <a:endParaRPr lang="id-ID" noProof="0"/>
          </a:p>
        </p:txBody>
      </p:sp>
      <p:sp>
        <p:nvSpPr>
          <p:cNvPr id="5" name="Picture Placeholder 2"/>
          <p:cNvSpPr>
            <a:spLocks noGrp="1"/>
          </p:cNvSpPr>
          <p:nvPr>
            <p:ph type="pic" sz="quarter" idx="11"/>
          </p:nvPr>
        </p:nvSpPr>
        <p:spPr>
          <a:xfrm>
            <a:off x="4248590" y="408843"/>
            <a:ext cx="1371600" cy="2028385"/>
          </a:xfrm>
          <a:prstGeom prst="rect">
            <a:avLst/>
          </a:prstGeom>
        </p:spPr>
        <p:txBody>
          <a:bodyPr rtlCol="0">
            <a:normAutofit/>
          </a:bodyPr>
          <a:lstStyle/>
          <a:p>
            <a:pPr lvl="0"/>
            <a:r>
              <a:rPr lang="en-US" noProof="0"/>
              <a:t>Click icon to add picture</a:t>
            </a:r>
            <a:endParaRPr lang="id-ID" noProof="0"/>
          </a:p>
        </p:txBody>
      </p:sp>
      <p:sp>
        <p:nvSpPr>
          <p:cNvPr id="6" name="Picture Placeholder 2"/>
          <p:cNvSpPr>
            <a:spLocks noGrp="1"/>
          </p:cNvSpPr>
          <p:nvPr>
            <p:ph type="pic" sz="quarter" idx="12"/>
          </p:nvPr>
        </p:nvSpPr>
        <p:spPr>
          <a:xfrm>
            <a:off x="5875313" y="408843"/>
            <a:ext cx="1371600" cy="2028385"/>
          </a:xfrm>
          <a:prstGeom prst="rect">
            <a:avLst/>
          </a:prstGeom>
        </p:spPr>
        <p:txBody>
          <a:bodyPr rtlCol="0">
            <a:normAutofit/>
          </a:bodyPr>
          <a:lstStyle/>
          <a:p>
            <a:pPr lvl="0"/>
            <a:r>
              <a:rPr lang="en-US" noProof="0"/>
              <a:t>Click icon to add picture</a:t>
            </a:r>
            <a:endParaRPr lang="id-ID" noProof="0"/>
          </a:p>
        </p:txBody>
      </p:sp>
      <p:sp>
        <p:nvSpPr>
          <p:cNvPr id="7" name="Picture Placeholder 2"/>
          <p:cNvSpPr>
            <a:spLocks noGrp="1"/>
          </p:cNvSpPr>
          <p:nvPr>
            <p:ph type="pic" sz="quarter" idx="13"/>
          </p:nvPr>
        </p:nvSpPr>
        <p:spPr>
          <a:xfrm>
            <a:off x="7502036" y="422034"/>
            <a:ext cx="1371600" cy="2015195"/>
          </a:xfrm>
          <a:prstGeom prst="rect">
            <a:avLst/>
          </a:prstGeom>
        </p:spPr>
        <p:txBody>
          <a:bodyPr rtlCol="0">
            <a:normAutofit/>
          </a:bodyPr>
          <a:lstStyle/>
          <a:p>
            <a:pPr lvl="0"/>
            <a:r>
              <a:rPr lang="en-US" noProof="0"/>
              <a:t>Click icon to add picture</a:t>
            </a:r>
            <a:endParaRPr lang="id-ID" noProof="0"/>
          </a:p>
        </p:txBody>
      </p:sp>
      <p:sp>
        <p:nvSpPr>
          <p:cNvPr id="20" name="Picture Placeholder 2"/>
          <p:cNvSpPr>
            <a:spLocks noGrp="1"/>
          </p:cNvSpPr>
          <p:nvPr>
            <p:ph type="pic" sz="quarter" idx="14"/>
          </p:nvPr>
        </p:nvSpPr>
        <p:spPr>
          <a:xfrm>
            <a:off x="4248590" y="2706273"/>
            <a:ext cx="1371600" cy="2028385"/>
          </a:xfrm>
          <a:prstGeom prst="rect">
            <a:avLst/>
          </a:prstGeom>
        </p:spPr>
        <p:txBody>
          <a:bodyPr rtlCol="0">
            <a:normAutofit/>
          </a:bodyPr>
          <a:lstStyle/>
          <a:p>
            <a:pPr lvl="0"/>
            <a:r>
              <a:rPr lang="en-US" noProof="0"/>
              <a:t>Click icon to add picture</a:t>
            </a:r>
            <a:endParaRPr lang="id-ID" noProof="0"/>
          </a:p>
        </p:txBody>
      </p:sp>
      <p:sp>
        <p:nvSpPr>
          <p:cNvPr id="21" name="Picture Placeholder 2"/>
          <p:cNvSpPr>
            <a:spLocks noGrp="1"/>
          </p:cNvSpPr>
          <p:nvPr>
            <p:ph type="pic" sz="quarter" idx="15"/>
          </p:nvPr>
        </p:nvSpPr>
        <p:spPr>
          <a:xfrm>
            <a:off x="5875313" y="2706273"/>
            <a:ext cx="1371600" cy="2028385"/>
          </a:xfrm>
          <a:prstGeom prst="rect">
            <a:avLst/>
          </a:prstGeom>
        </p:spPr>
        <p:txBody>
          <a:bodyPr rtlCol="0">
            <a:normAutofit/>
          </a:bodyPr>
          <a:lstStyle/>
          <a:p>
            <a:pPr lvl="0"/>
            <a:r>
              <a:rPr lang="en-US" noProof="0"/>
              <a:t>Click icon to add picture</a:t>
            </a:r>
            <a:endParaRPr lang="id-ID" noProof="0"/>
          </a:p>
        </p:txBody>
      </p:sp>
      <p:sp>
        <p:nvSpPr>
          <p:cNvPr id="22" name="Picture Placeholder 2"/>
          <p:cNvSpPr>
            <a:spLocks noGrp="1"/>
          </p:cNvSpPr>
          <p:nvPr>
            <p:ph type="pic" sz="quarter" idx="16"/>
          </p:nvPr>
        </p:nvSpPr>
        <p:spPr>
          <a:xfrm>
            <a:off x="7502036" y="2719463"/>
            <a:ext cx="1371600" cy="2028385"/>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119196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3DE182-DD84-CB4D-95D6-992331707B3C}"/>
              </a:ext>
            </a:extLst>
          </p:cNvPr>
          <p:cNvSpPr>
            <a:spLocks noGrp="1"/>
          </p:cNvSpPr>
          <p:nvPr>
            <p:ph type="dt" sz="half" idx="10"/>
          </p:nvPr>
        </p:nvSpPr>
        <p:spPr/>
        <p:txBody>
          <a:bodyPr/>
          <a:lstStyle>
            <a:lvl1pPr>
              <a:defRPr/>
            </a:lvl1pPr>
          </a:lstStyle>
          <a:p>
            <a:pPr>
              <a:defRPr/>
            </a:pPr>
            <a:fld id="{98F70EF2-7127-7B4A-A543-2BBA2731D34C}" type="datetimeFigureOut">
              <a:rPr lang="en-US"/>
              <a:pPr>
                <a:defRPr/>
              </a:pPr>
              <a:t>5/4/2023</a:t>
            </a:fld>
            <a:endParaRPr lang="en-US"/>
          </a:p>
        </p:txBody>
      </p:sp>
      <p:sp>
        <p:nvSpPr>
          <p:cNvPr id="5" name="Footer Placeholder 4">
            <a:extLst>
              <a:ext uri="{FF2B5EF4-FFF2-40B4-BE49-F238E27FC236}">
                <a16:creationId xmlns:a16="http://schemas.microsoft.com/office/drawing/2014/main" id="{38AD2870-2AC3-A647-AAE7-5941A91155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1E5A3E-BADD-F749-92D6-E3FF06F1294E}"/>
              </a:ext>
            </a:extLst>
          </p:cNvPr>
          <p:cNvSpPr>
            <a:spLocks noGrp="1"/>
          </p:cNvSpPr>
          <p:nvPr>
            <p:ph type="sldNum" sz="quarter" idx="12"/>
          </p:nvPr>
        </p:nvSpPr>
        <p:spPr/>
        <p:txBody>
          <a:bodyPr/>
          <a:lstStyle>
            <a:lvl1pPr>
              <a:defRPr/>
            </a:lvl1pPr>
          </a:lstStyle>
          <a:p>
            <a:pPr>
              <a:defRPr/>
            </a:pPr>
            <a:fld id="{8A8BD929-232C-284C-BA7A-D2F8A632402D}" type="slidenum">
              <a:rPr lang="en-US" altLang="en-SA"/>
              <a:pPr>
                <a:defRPr/>
              </a:pPr>
              <a:t>‹#›</a:t>
            </a:fld>
            <a:endParaRPr lang="en-US" altLang="en-SA"/>
          </a:p>
        </p:txBody>
      </p:sp>
    </p:spTree>
    <p:extLst>
      <p:ext uri="{BB962C8B-B14F-4D97-AF65-F5344CB8AC3E}">
        <p14:creationId xmlns:p14="http://schemas.microsoft.com/office/powerpoint/2010/main" val="3022777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struction Page 14">
    <p:spTree>
      <p:nvGrpSpPr>
        <p:cNvPr id="1" name=""/>
        <p:cNvGrpSpPr/>
        <p:nvPr/>
      </p:nvGrpSpPr>
      <p:grpSpPr>
        <a:xfrm>
          <a:off x="0" y="0"/>
          <a:ext cx="0" cy="0"/>
          <a:chOff x="0" y="0"/>
          <a:chExt cx="0" cy="0"/>
        </a:xfrm>
      </p:grpSpPr>
      <p:sp>
        <p:nvSpPr>
          <p:cNvPr id="18" name="Picture Placeholder 5"/>
          <p:cNvSpPr>
            <a:spLocks noGrp="1"/>
          </p:cNvSpPr>
          <p:nvPr>
            <p:ph type="pic" sz="quarter" idx="14"/>
          </p:nvPr>
        </p:nvSpPr>
        <p:spPr>
          <a:xfrm>
            <a:off x="334988" y="2571750"/>
            <a:ext cx="2110154" cy="2107515"/>
          </a:xfrm>
          <a:prstGeom prst="rect">
            <a:avLst/>
          </a:prstGeom>
        </p:spPr>
        <p:txBody>
          <a:bodyPr rtlCol="0">
            <a:normAutofit/>
          </a:bodyPr>
          <a:lstStyle/>
          <a:p>
            <a:pPr lvl="0"/>
            <a:r>
              <a:rPr lang="en-US" noProof="0"/>
              <a:t>Click icon to add picture</a:t>
            </a:r>
            <a:endParaRPr lang="id-ID" noProof="0"/>
          </a:p>
        </p:txBody>
      </p:sp>
      <p:sp>
        <p:nvSpPr>
          <p:cNvPr id="22" name="Picture Placeholder 5"/>
          <p:cNvSpPr>
            <a:spLocks noGrp="1"/>
          </p:cNvSpPr>
          <p:nvPr>
            <p:ph type="pic" sz="quarter" idx="15"/>
          </p:nvPr>
        </p:nvSpPr>
        <p:spPr>
          <a:xfrm>
            <a:off x="2453055" y="464235"/>
            <a:ext cx="2110154" cy="2107515"/>
          </a:xfrm>
          <a:prstGeom prst="rect">
            <a:avLst/>
          </a:prstGeom>
        </p:spPr>
        <p:txBody>
          <a:bodyPr rtlCol="0">
            <a:normAutofit/>
          </a:bodyPr>
          <a:lstStyle/>
          <a:p>
            <a:pPr lvl="0"/>
            <a:r>
              <a:rPr lang="en-US" noProof="0"/>
              <a:t>Click icon to add picture</a:t>
            </a:r>
            <a:endParaRPr lang="id-ID" noProof="0"/>
          </a:p>
        </p:txBody>
      </p:sp>
      <p:sp>
        <p:nvSpPr>
          <p:cNvPr id="23" name="Picture Placeholder 5"/>
          <p:cNvSpPr>
            <a:spLocks noGrp="1"/>
          </p:cNvSpPr>
          <p:nvPr>
            <p:ph type="pic" sz="quarter" idx="16"/>
          </p:nvPr>
        </p:nvSpPr>
        <p:spPr>
          <a:xfrm>
            <a:off x="4579035" y="2571750"/>
            <a:ext cx="2110154" cy="2107515"/>
          </a:xfrm>
          <a:prstGeom prst="rect">
            <a:avLst/>
          </a:prstGeom>
        </p:spPr>
        <p:txBody>
          <a:bodyPr rtlCol="0">
            <a:normAutofit/>
          </a:bodyPr>
          <a:lstStyle/>
          <a:p>
            <a:pPr lvl="0"/>
            <a:r>
              <a:rPr lang="en-US" noProof="0"/>
              <a:t>Click icon to add picture</a:t>
            </a:r>
            <a:endParaRPr lang="id-ID" noProof="0"/>
          </a:p>
        </p:txBody>
      </p:sp>
      <p:sp>
        <p:nvSpPr>
          <p:cNvPr id="24" name="Picture Placeholder 5"/>
          <p:cNvSpPr>
            <a:spLocks noGrp="1"/>
          </p:cNvSpPr>
          <p:nvPr>
            <p:ph type="pic" sz="quarter" idx="17"/>
          </p:nvPr>
        </p:nvSpPr>
        <p:spPr>
          <a:xfrm>
            <a:off x="6689188" y="464235"/>
            <a:ext cx="2110154" cy="2107515"/>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3041134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struction Page 15">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75910" y="198899"/>
            <a:ext cx="2057400" cy="2292927"/>
          </a:xfrm>
          <a:prstGeom prst="rect">
            <a:avLst/>
          </a:prstGeom>
        </p:spPr>
        <p:txBody>
          <a:bodyPr rtlCol="0">
            <a:normAutofit/>
          </a:bodyPr>
          <a:lstStyle/>
          <a:p>
            <a:pPr lvl="0"/>
            <a:r>
              <a:rPr lang="en-US" noProof="0"/>
              <a:t>Click icon to add picture</a:t>
            </a:r>
            <a:endParaRPr lang="id-ID" noProof="0"/>
          </a:p>
        </p:txBody>
      </p:sp>
      <p:sp>
        <p:nvSpPr>
          <p:cNvPr id="11" name="Picture Placeholder 2"/>
          <p:cNvSpPr>
            <a:spLocks noGrp="1"/>
          </p:cNvSpPr>
          <p:nvPr>
            <p:ph type="pic" sz="quarter" idx="11"/>
          </p:nvPr>
        </p:nvSpPr>
        <p:spPr>
          <a:xfrm>
            <a:off x="6899564" y="198899"/>
            <a:ext cx="2057400" cy="2292927"/>
          </a:xfrm>
          <a:prstGeom prst="rect">
            <a:avLst/>
          </a:prstGeom>
        </p:spPr>
        <p:txBody>
          <a:bodyPr rtlCol="0">
            <a:normAutofit/>
          </a:bodyPr>
          <a:lstStyle/>
          <a:p>
            <a:pPr lvl="0"/>
            <a:r>
              <a:rPr lang="en-US" noProof="0"/>
              <a:t>Click icon to add picture</a:t>
            </a:r>
            <a:endParaRPr lang="id-ID" noProof="0"/>
          </a:p>
        </p:txBody>
      </p:sp>
      <p:sp>
        <p:nvSpPr>
          <p:cNvPr id="12" name="Picture Placeholder 2"/>
          <p:cNvSpPr>
            <a:spLocks noGrp="1"/>
          </p:cNvSpPr>
          <p:nvPr>
            <p:ph type="pic" sz="quarter" idx="12"/>
          </p:nvPr>
        </p:nvSpPr>
        <p:spPr>
          <a:xfrm>
            <a:off x="4675910" y="2651675"/>
            <a:ext cx="2057400" cy="2292927"/>
          </a:xfrm>
          <a:prstGeom prst="rect">
            <a:avLst/>
          </a:prstGeom>
        </p:spPr>
        <p:txBody>
          <a:bodyPr rtlCol="0">
            <a:normAutofit/>
          </a:bodyPr>
          <a:lstStyle/>
          <a:p>
            <a:pPr lvl="0"/>
            <a:r>
              <a:rPr lang="en-US" noProof="0"/>
              <a:t>Click icon to add picture</a:t>
            </a:r>
            <a:endParaRPr lang="id-ID" noProof="0"/>
          </a:p>
        </p:txBody>
      </p:sp>
      <p:sp>
        <p:nvSpPr>
          <p:cNvPr id="13" name="Picture Placeholder 2"/>
          <p:cNvSpPr>
            <a:spLocks noGrp="1"/>
          </p:cNvSpPr>
          <p:nvPr>
            <p:ph type="pic" sz="quarter" idx="13"/>
          </p:nvPr>
        </p:nvSpPr>
        <p:spPr>
          <a:xfrm>
            <a:off x="6899564" y="2651675"/>
            <a:ext cx="2057400" cy="2292927"/>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3115346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struction Page 16">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2961409" cy="5143500"/>
          </a:xfrm>
          <a:prstGeom prst="rect">
            <a:avLst/>
          </a:prstGeom>
        </p:spPr>
        <p:txBody>
          <a:bodyPr rtlCol="0">
            <a:normAutofit/>
          </a:bodyPr>
          <a:lstStyle/>
          <a:p>
            <a:pPr lvl="0"/>
            <a:r>
              <a:rPr lang="en-US" noProof="0"/>
              <a:t>Click icon to add picture</a:t>
            </a:r>
            <a:endParaRPr lang="id-ID" noProof="0"/>
          </a:p>
        </p:txBody>
      </p:sp>
      <p:sp>
        <p:nvSpPr>
          <p:cNvPr id="11" name="Picture Placeholder 2"/>
          <p:cNvSpPr>
            <a:spLocks noGrp="1"/>
          </p:cNvSpPr>
          <p:nvPr>
            <p:ph type="pic" sz="quarter" idx="13"/>
          </p:nvPr>
        </p:nvSpPr>
        <p:spPr>
          <a:xfrm>
            <a:off x="6182593" y="0"/>
            <a:ext cx="2961407" cy="5143500"/>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2237520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struction Page 17">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4572001" y="0"/>
            <a:ext cx="4571999" cy="5143500"/>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1249993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struction Page 17">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1" y="0"/>
            <a:ext cx="4571999" cy="5143500"/>
          </a:xfrm>
          <a:prstGeom prst="rect">
            <a:avLst/>
          </a:prstGeom>
        </p:spPr>
        <p:txBody>
          <a:bodyPr rtlCol="0">
            <a:normAutofit/>
          </a:bodyPr>
          <a:lstStyle/>
          <a:p>
            <a:pPr lvl="0"/>
            <a:r>
              <a:rPr lang="en-US" noProof="0"/>
              <a:t>Click icon to add picture</a:t>
            </a:r>
            <a:endParaRPr lang="id-ID" noProof="0"/>
          </a:p>
        </p:txBody>
      </p:sp>
    </p:spTree>
    <p:extLst>
      <p:ext uri="{BB962C8B-B14F-4D97-AF65-F5344CB8AC3E}">
        <p14:creationId xmlns:p14="http://schemas.microsoft.com/office/powerpoint/2010/main" val="2137111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11" descr="Graphical user interface, text, application, chat or text message&#10;&#10;Description automatically generated">
            <a:extLst>
              <a:ext uri="{FF2B5EF4-FFF2-40B4-BE49-F238E27FC236}">
                <a16:creationId xmlns:a16="http://schemas.microsoft.com/office/drawing/2014/main" id="{9FC29740-1FD9-7644-BAB4-EACA531404B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4247867" y="0"/>
            <a:ext cx="4896134" cy="5143500"/>
          </a:xfrm>
          <a:custGeom>
            <a:avLst/>
            <a:gdLst>
              <a:gd name="connsiteX0" fmla="*/ 3652502 w 6528179"/>
              <a:gd name="connsiteY0" fmla="*/ 0 h 6858000"/>
              <a:gd name="connsiteX1" fmla="*/ 6528179 w 6528179"/>
              <a:gd name="connsiteY1" fmla="*/ 0 h 6858000"/>
              <a:gd name="connsiteX2" fmla="*/ 6528179 w 6528179"/>
              <a:gd name="connsiteY2" fmla="*/ 6858000 h 6858000"/>
              <a:gd name="connsiteX3" fmla="*/ 0 w 65281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28179" h="6858000">
                <a:moveTo>
                  <a:pt x="3652502" y="0"/>
                </a:moveTo>
                <a:lnTo>
                  <a:pt x="6528179" y="0"/>
                </a:lnTo>
                <a:lnTo>
                  <a:pt x="6528179" y="6858000"/>
                </a:lnTo>
                <a:lnTo>
                  <a:pt x="0"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466944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2941792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1566767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rtlCol="0">
            <a:noAutofit/>
          </a:bodyPr>
          <a:lstStyle/>
          <a:p>
            <a:pPr lvl="0"/>
            <a:r>
              <a:rPr lang="en-US" noProof="0"/>
              <a:t>Click icon to add picture</a:t>
            </a:r>
          </a:p>
        </p:txBody>
      </p:sp>
    </p:spTree>
    <p:extLst>
      <p:ext uri="{BB962C8B-B14F-4D97-AF65-F5344CB8AC3E}">
        <p14:creationId xmlns:p14="http://schemas.microsoft.com/office/powerpoint/2010/main" val="1596848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2" name="Picture 11" descr="Graphical user interface, text, application, chat or text message&#10;&#10;Description automatically generated">
            <a:extLst>
              <a:ext uri="{FF2B5EF4-FFF2-40B4-BE49-F238E27FC236}">
                <a16:creationId xmlns:a16="http://schemas.microsoft.com/office/drawing/2014/main" id="{477B0DC7-31F7-D644-B9BB-217C049BB6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688" y="198438"/>
            <a:ext cx="15843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61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2A65ED3-65C4-F84C-8D82-18676235B138}"/>
              </a:ext>
            </a:extLst>
          </p:cNvPr>
          <p:cNvSpPr>
            <a:spLocks noGrp="1"/>
          </p:cNvSpPr>
          <p:nvPr>
            <p:ph type="dt" sz="half" idx="10"/>
          </p:nvPr>
        </p:nvSpPr>
        <p:spPr/>
        <p:txBody>
          <a:bodyPr/>
          <a:lstStyle>
            <a:lvl1pPr>
              <a:defRPr/>
            </a:lvl1pPr>
          </a:lstStyle>
          <a:p>
            <a:pPr>
              <a:defRPr/>
            </a:pPr>
            <a:fld id="{2EBA2E8A-F1AC-8445-B1B6-5C3D56167F54}" type="datetimeFigureOut">
              <a:rPr lang="en-US"/>
              <a:pPr>
                <a:defRPr/>
              </a:pPr>
              <a:t>5/4/2023</a:t>
            </a:fld>
            <a:endParaRPr lang="en-US"/>
          </a:p>
        </p:txBody>
      </p:sp>
      <p:sp>
        <p:nvSpPr>
          <p:cNvPr id="6" name="Footer Placeholder 4">
            <a:extLst>
              <a:ext uri="{FF2B5EF4-FFF2-40B4-BE49-F238E27FC236}">
                <a16:creationId xmlns:a16="http://schemas.microsoft.com/office/drawing/2014/main" id="{DAAE41C1-3422-974C-87C4-7BF656D7BD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667F4C8-309C-C042-B355-C2A38C104769}"/>
              </a:ext>
            </a:extLst>
          </p:cNvPr>
          <p:cNvSpPr>
            <a:spLocks noGrp="1"/>
          </p:cNvSpPr>
          <p:nvPr>
            <p:ph type="sldNum" sz="quarter" idx="12"/>
          </p:nvPr>
        </p:nvSpPr>
        <p:spPr/>
        <p:txBody>
          <a:bodyPr/>
          <a:lstStyle>
            <a:lvl1pPr>
              <a:defRPr/>
            </a:lvl1pPr>
          </a:lstStyle>
          <a:p>
            <a:pPr>
              <a:defRPr/>
            </a:pPr>
            <a:fld id="{F72B7B37-F38C-E746-903E-B6929DFCAB36}" type="slidenum">
              <a:rPr lang="en-US" altLang="en-SA"/>
              <a:pPr>
                <a:defRPr/>
              </a:pPr>
              <a:t>‹#›</a:t>
            </a:fld>
            <a:endParaRPr lang="en-US" altLang="en-SA"/>
          </a:p>
        </p:txBody>
      </p:sp>
    </p:spTree>
    <p:extLst>
      <p:ext uri="{BB962C8B-B14F-4D97-AF65-F5344CB8AC3E}">
        <p14:creationId xmlns:p14="http://schemas.microsoft.com/office/powerpoint/2010/main" val="592185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553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832212" y="2569191"/>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p:spPr>
        <p:txBody>
          <a:bodyPr wrap="square">
            <a:noAutofit/>
          </a:bodyPr>
          <a:lstStyle/>
          <a:p>
            <a:pPr lvl="0"/>
            <a:endParaRPr lang="en-US" noProof="0"/>
          </a:p>
        </p:txBody>
      </p:sp>
      <p:sp>
        <p:nvSpPr>
          <p:cNvPr id="12" name="Picture Placeholder 11"/>
          <p:cNvSpPr>
            <a:spLocks noGrp="1"/>
          </p:cNvSpPr>
          <p:nvPr>
            <p:ph type="pic" sz="quarter" idx="11"/>
          </p:nvPr>
        </p:nvSpPr>
        <p:spPr>
          <a:xfrm>
            <a:off x="3232868" y="2569191"/>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p:spPr>
        <p:txBody>
          <a:bodyPr wrap="square">
            <a:noAutofit/>
          </a:bodyPr>
          <a:lstStyle/>
          <a:p>
            <a:pPr lvl="0"/>
            <a:endParaRPr lang="en-US" noProof="0"/>
          </a:p>
        </p:txBody>
      </p:sp>
      <p:sp>
        <p:nvSpPr>
          <p:cNvPr id="13" name="Picture Placeholder 12"/>
          <p:cNvSpPr>
            <a:spLocks noGrp="1"/>
          </p:cNvSpPr>
          <p:nvPr>
            <p:ph type="pic" sz="quarter" idx="12"/>
          </p:nvPr>
        </p:nvSpPr>
        <p:spPr>
          <a:xfrm>
            <a:off x="4633528" y="2569191"/>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p:spPr>
        <p:txBody>
          <a:bodyPr wrap="square">
            <a:noAutofit/>
          </a:bodyPr>
          <a:lstStyle/>
          <a:p>
            <a:pPr lvl="0"/>
            <a:endParaRPr lang="en-US" noProof="0"/>
          </a:p>
        </p:txBody>
      </p:sp>
      <p:sp>
        <p:nvSpPr>
          <p:cNvPr id="14" name="Picture Placeholder 13"/>
          <p:cNvSpPr>
            <a:spLocks noGrp="1"/>
          </p:cNvSpPr>
          <p:nvPr>
            <p:ph type="pic" sz="quarter" idx="13"/>
          </p:nvPr>
        </p:nvSpPr>
        <p:spPr>
          <a:xfrm>
            <a:off x="6034184" y="2569191"/>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2253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05A3ACE-767B-A24E-85E6-34DEB9412496}"/>
              </a:ext>
            </a:extLst>
          </p:cNvPr>
          <p:cNvSpPr>
            <a:spLocks noGrp="1"/>
          </p:cNvSpPr>
          <p:nvPr>
            <p:ph type="dt" sz="half" idx="10"/>
          </p:nvPr>
        </p:nvSpPr>
        <p:spPr/>
        <p:txBody>
          <a:bodyPr/>
          <a:lstStyle>
            <a:lvl1pPr>
              <a:defRPr/>
            </a:lvl1pPr>
          </a:lstStyle>
          <a:p>
            <a:pPr>
              <a:defRPr/>
            </a:pPr>
            <a:fld id="{80D6ED67-F2DE-7142-8FE5-37A32AC1A1C8}" type="datetimeFigureOut">
              <a:rPr lang="en-US"/>
              <a:pPr>
                <a:defRPr/>
              </a:pPr>
              <a:t>5/4/2023</a:t>
            </a:fld>
            <a:endParaRPr lang="en-US"/>
          </a:p>
        </p:txBody>
      </p:sp>
      <p:sp>
        <p:nvSpPr>
          <p:cNvPr id="8" name="Footer Placeholder 4">
            <a:extLst>
              <a:ext uri="{FF2B5EF4-FFF2-40B4-BE49-F238E27FC236}">
                <a16:creationId xmlns:a16="http://schemas.microsoft.com/office/drawing/2014/main" id="{FF32C320-226E-2D45-9812-662E175BA97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4143F0A-D9D2-AD42-8750-4A95225BD586}"/>
              </a:ext>
            </a:extLst>
          </p:cNvPr>
          <p:cNvSpPr>
            <a:spLocks noGrp="1"/>
          </p:cNvSpPr>
          <p:nvPr>
            <p:ph type="sldNum" sz="quarter" idx="12"/>
          </p:nvPr>
        </p:nvSpPr>
        <p:spPr/>
        <p:txBody>
          <a:bodyPr/>
          <a:lstStyle>
            <a:lvl1pPr>
              <a:defRPr/>
            </a:lvl1pPr>
          </a:lstStyle>
          <a:p>
            <a:pPr>
              <a:defRPr/>
            </a:pPr>
            <a:fld id="{3D40EFAC-2B76-7342-A5AA-A18AECE7563D}" type="slidenum">
              <a:rPr lang="en-US" altLang="en-SA"/>
              <a:pPr>
                <a:defRPr/>
              </a:pPr>
              <a:t>‹#›</a:t>
            </a:fld>
            <a:endParaRPr lang="en-US" altLang="en-SA"/>
          </a:p>
        </p:txBody>
      </p:sp>
    </p:spTree>
    <p:extLst>
      <p:ext uri="{BB962C8B-B14F-4D97-AF65-F5344CB8AC3E}">
        <p14:creationId xmlns:p14="http://schemas.microsoft.com/office/powerpoint/2010/main" val="124129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EE76D90-C582-064E-814C-F4297F59F5B5}"/>
              </a:ext>
            </a:extLst>
          </p:cNvPr>
          <p:cNvSpPr>
            <a:spLocks noGrp="1"/>
          </p:cNvSpPr>
          <p:nvPr>
            <p:ph type="dt" sz="half" idx="10"/>
          </p:nvPr>
        </p:nvSpPr>
        <p:spPr/>
        <p:txBody>
          <a:bodyPr/>
          <a:lstStyle>
            <a:lvl1pPr>
              <a:defRPr/>
            </a:lvl1pPr>
          </a:lstStyle>
          <a:p>
            <a:pPr>
              <a:defRPr/>
            </a:pPr>
            <a:fld id="{CCB53CB2-7E05-C649-8E79-01BC31B7718A}" type="datetimeFigureOut">
              <a:rPr lang="en-US"/>
              <a:pPr>
                <a:defRPr/>
              </a:pPr>
              <a:t>5/4/2023</a:t>
            </a:fld>
            <a:endParaRPr lang="en-US"/>
          </a:p>
        </p:txBody>
      </p:sp>
      <p:sp>
        <p:nvSpPr>
          <p:cNvPr id="4" name="Footer Placeholder 4">
            <a:extLst>
              <a:ext uri="{FF2B5EF4-FFF2-40B4-BE49-F238E27FC236}">
                <a16:creationId xmlns:a16="http://schemas.microsoft.com/office/drawing/2014/main" id="{EA4BDA03-DDCC-314F-A8D1-54DA6E8C74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106D6C-B081-5F4A-9A1E-FE6A299894C6}"/>
              </a:ext>
            </a:extLst>
          </p:cNvPr>
          <p:cNvSpPr>
            <a:spLocks noGrp="1"/>
          </p:cNvSpPr>
          <p:nvPr>
            <p:ph type="sldNum" sz="quarter" idx="12"/>
          </p:nvPr>
        </p:nvSpPr>
        <p:spPr/>
        <p:txBody>
          <a:bodyPr/>
          <a:lstStyle>
            <a:lvl1pPr>
              <a:defRPr/>
            </a:lvl1pPr>
          </a:lstStyle>
          <a:p>
            <a:pPr>
              <a:defRPr/>
            </a:pPr>
            <a:fld id="{A999E301-191D-6F40-9F17-008861F508D8}" type="slidenum">
              <a:rPr lang="en-US" altLang="en-SA"/>
              <a:pPr>
                <a:defRPr/>
              </a:pPr>
              <a:t>‹#›</a:t>
            </a:fld>
            <a:endParaRPr lang="en-US" altLang="en-SA"/>
          </a:p>
        </p:txBody>
      </p:sp>
    </p:spTree>
    <p:extLst>
      <p:ext uri="{BB962C8B-B14F-4D97-AF65-F5344CB8AC3E}">
        <p14:creationId xmlns:p14="http://schemas.microsoft.com/office/powerpoint/2010/main" val="293931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3DEE16-CEED-214D-8BAB-8193FF617E4E}"/>
              </a:ext>
            </a:extLst>
          </p:cNvPr>
          <p:cNvSpPr>
            <a:spLocks noGrp="1"/>
          </p:cNvSpPr>
          <p:nvPr>
            <p:ph type="dt" sz="half" idx="10"/>
          </p:nvPr>
        </p:nvSpPr>
        <p:spPr/>
        <p:txBody>
          <a:bodyPr/>
          <a:lstStyle>
            <a:lvl1pPr>
              <a:defRPr/>
            </a:lvl1pPr>
          </a:lstStyle>
          <a:p>
            <a:pPr>
              <a:defRPr/>
            </a:pPr>
            <a:fld id="{5BFDBD5E-15F5-2840-92EB-21E1DA0EBA60}" type="datetimeFigureOut">
              <a:rPr lang="en-US"/>
              <a:pPr>
                <a:defRPr/>
              </a:pPr>
              <a:t>5/4/2023</a:t>
            </a:fld>
            <a:endParaRPr lang="en-US"/>
          </a:p>
        </p:txBody>
      </p:sp>
      <p:sp>
        <p:nvSpPr>
          <p:cNvPr id="3" name="Footer Placeholder 4">
            <a:extLst>
              <a:ext uri="{FF2B5EF4-FFF2-40B4-BE49-F238E27FC236}">
                <a16:creationId xmlns:a16="http://schemas.microsoft.com/office/drawing/2014/main" id="{562BF894-A902-9F48-872B-70343E7D15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86BC445-0303-1947-AD36-80C29368CE9F}"/>
              </a:ext>
            </a:extLst>
          </p:cNvPr>
          <p:cNvSpPr>
            <a:spLocks noGrp="1"/>
          </p:cNvSpPr>
          <p:nvPr>
            <p:ph type="sldNum" sz="quarter" idx="12"/>
          </p:nvPr>
        </p:nvSpPr>
        <p:spPr/>
        <p:txBody>
          <a:bodyPr/>
          <a:lstStyle>
            <a:lvl1pPr>
              <a:defRPr/>
            </a:lvl1pPr>
          </a:lstStyle>
          <a:p>
            <a:pPr>
              <a:defRPr/>
            </a:pPr>
            <a:fld id="{B9914CB5-D307-6241-A66F-75143640F839}" type="slidenum">
              <a:rPr lang="en-US" altLang="en-SA"/>
              <a:pPr>
                <a:defRPr/>
              </a:pPr>
              <a:t>‹#›</a:t>
            </a:fld>
            <a:endParaRPr lang="en-US" altLang="en-SA"/>
          </a:p>
        </p:txBody>
      </p:sp>
    </p:spTree>
    <p:extLst>
      <p:ext uri="{BB962C8B-B14F-4D97-AF65-F5344CB8AC3E}">
        <p14:creationId xmlns:p14="http://schemas.microsoft.com/office/powerpoint/2010/main" val="3554550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753016A-CA4C-504E-8603-E222FBEDDABF}"/>
              </a:ext>
            </a:extLst>
          </p:cNvPr>
          <p:cNvSpPr>
            <a:spLocks noGrp="1"/>
          </p:cNvSpPr>
          <p:nvPr>
            <p:ph type="dt" sz="half" idx="10"/>
          </p:nvPr>
        </p:nvSpPr>
        <p:spPr/>
        <p:txBody>
          <a:bodyPr/>
          <a:lstStyle>
            <a:lvl1pPr>
              <a:defRPr/>
            </a:lvl1pPr>
          </a:lstStyle>
          <a:p>
            <a:pPr>
              <a:defRPr/>
            </a:pPr>
            <a:fld id="{9B58A565-4D27-9543-A71E-08DEFB17DA82}" type="datetimeFigureOut">
              <a:rPr lang="en-US"/>
              <a:pPr>
                <a:defRPr/>
              </a:pPr>
              <a:t>5/4/2023</a:t>
            </a:fld>
            <a:endParaRPr lang="en-US"/>
          </a:p>
        </p:txBody>
      </p:sp>
      <p:sp>
        <p:nvSpPr>
          <p:cNvPr id="6" name="Footer Placeholder 4">
            <a:extLst>
              <a:ext uri="{FF2B5EF4-FFF2-40B4-BE49-F238E27FC236}">
                <a16:creationId xmlns:a16="http://schemas.microsoft.com/office/drawing/2014/main" id="{418D1DF7-7DC6-634A-8478-45ABC42670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B45D43-9530-5E43-AF53-7858A6EE1472}"/>
              </a:ext>
            </a:extLst>
          </p:cNvPr>
          <p:cNvSpPr>
            <a:spLocks noGrp="1"/>
          </p:cNvSpPr>
          <p:nvPr>
            <p:ph type="sldNum" sz="quarter" idx="12"/>
          </p:nvPr>
        </p:nvSpPr>
        <p:spPr/>
        <p:txBody>
          <a:bodyPr/>
          <a:lstStyle>
            <a:lvl1pPr>
              <a:defRPr/>
            </a:lvl1pPr>
          </a:lstStyle>
          <a:p>
            <a:pPr>
              <a:defRPr/>
            </a:pPr>
            <a:fld id="{6B6AC9C7-A794-2C46-A870-81F837F44A10}" type="slidenum">
              <a:rPr lang="en-US" altLang="en-SA"/>
              <a:pPr>
                <a:defRPr/>
              </a:pPr>
              <a:t>‹#›</a:t>
            </a:fld>
            <a:endParaRPr lang="en-US" altLang="en-SA"/>
          </a:p>
        </p:txBody>
      </p:sp>
    </p:spTree>
    <p:extLst>
      <p:ext uri="{BB962C8B-B14F-4D97-AF65-F5344CB8AC3E}">
        <p14:creationId xmlns:p14="http://schemas.microsoft.com/office/powerpoint/2010/main" val="3155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B8539D5-7456-6243-955E-463157057BFD}"/>
              </a:ext>
            </a:extLst>
          </p:cNvPr>
          <p:cNvSpPr>
            <a:spLocks noGrp="1"/>
          </p:cNvSpPr>
          <p:nvPr>
            <p:ph type="dt" sz="half" idx="10"/>
          </p:nvPr>
        </p:nvSpPr>
        <p:spPr/>
        <p:txBody>
          <a:bodyPr/>
          <a:lstStyle>
            <a:lvl1pPr>
              <a:defRPr/>
            </a:lvl1pPr>
          </a:lstStyle>
          <a:p>
            <a:pPr>
              <a:defRPr/>
            </a:pPr>
            <a:fld id="{B79A5103-876E-6B4B-8352-8EE41EEEE01C}" type="datetimeFigureOut">
              <a:rPr lang="en-US"/>
              <a:pPr>
                <a:defRPr/>
              </a:pPr>
              <a:t>5/4/2023</a:t>
            </a:fld>
            <a:endParaRPr lang="en-US"/>
          </a:p>
        </p:txBody>
      </p:sp>
      <p:sp>
        <p:nvSpPr>
          <p:cNvPr id="6" name="Footer Placeholder 4">
            <a:extLst>
              <a:ext uri="{FF2B5EF4-FFF2-40B4-BE49-F238E27FC236}">
                <a16:creationId xmlns:a16="http://schemas.microsoft.com/office/drawing/2014/main" id="{849F2ABF-B9E0-734F-9C48-B94B986908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7A8D2C-0205-F74A-B492-96B1A852A712}"/>
              </a:ext>
            </a:extLst>
          </p:cNvPr>
          <p:cNvSpPr>
            <a:spLocks noGrp="1"/>
          </p:cNvSpPr>
          <p:nvPr>
            <p:ph type="sldNum" sz="quarter" idx="12"/>
          </p:nvPr>
        </p:nvSpPr>
        <p:spPr/>
        <p:txBody>
          <a:bodyPr/>
          <a:lstStyle>
            <a:lvl1pPr>
              <a:defRPr/>
            </a:lvl1pPr>
          </a:lstStyle>
          <a:p>
            <a:pPr>
              <a:defRPr/>
            </a:pPr>
            <a:fld id="{F0E40603-B861-284A-9E0B-20F6155B63A3}" type="slidenum">
              <a:rPr lang="en-US" altLang="en-SA"/>
              <a:pPr>
                <a:defRPr/>
              </a:pPr>
              <a:t>‹#›</a:t>
            </a:fld>
            <a:endParaRPr lang="en-US" altLang="en-SA"/>
          </a:p>
        </p:txBody>
      </p:sp>
    </p:spTree>
    <p:extLst>
      <p:ext uri="{BB962C8B-B14F-4D97-AF65-F5344CB8AC3E}">
        <p14:creationId xmlns:p14="http://schemas.microsoft.com/office/powerpoint/2010/main" val="21033935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E1C1126-1E09-474B-A06E-90109C2F489E}"/>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SA"/>
              <a:t>Click to edit Master title style</a:t>
            </a:r>
          </a:p>
        </p:txBody>
      </p:sp>
      <p:sp>
        <p:nvSpPr>
          <p:cNvPr id="1027" name="Text Placeholder 2">
            <a:extLst>
              <a:ext uri="{FF2B5EF4-FFF2-40B4-BE49-F238E27FC236}">
                <a16:creationId xmlns:a16="http://schemas.microsoft.com/office/drawing/2014/main" id="{812B3271-AB2B-7E4B-841E-893F0B7AC826}"/>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SA"/>
              <a:t>Click to edit Master text styles</a:t>
            </a:r>
          </a:p>
          <a:p>
            <a:pPr lvl="1"/>
            <a:r>
              <a:rPr lang="en-US" altLang="en-SA"/>
              <a:t>Second level</a:t>
            </a:r>
          </a:p>
          <a:p>
            <a:pPr lvl="2"/>
            <a:r>
              <a:rPr lang="en-US" altLang="en-SA"/>
              <a:t>Third level</a:t>
            </a:r>
          </a:p>
          <a:p>
            <a:pPr lvl="3"/>
            <a:r>
              <a:rPr lang="en-US" altLang="en-SA"/>
              <a:t>Fourth level</a:t>
            </a:r>
          </a:p>
          <a:p>
            <a:pPr lvl="4"/>
            <a:r>
              <a:rPr lang="en-US" altLang="en-SA"/>
              <a:t>Fifth level</a:t>
            </a:r>
          </a:p>
        </p:txBody>
      </p:sp>
      <p:sp>
        <p:nvSpPr>
          <p:cNvPr id="4" name="Date Placeholder 3">
            <a:extLst>
              <a:ext uri="{FF2B5EF4-FFF2-40B4-BE49-F238E27FC236}">
                <a16:creationId xmlns:a16="http://schemas.microsoft.com/office/drawing/2014/main" id="{F57BD819-7A6B-5148-BEA7-FF143295099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40939485-3270-944A-8D18-2C5A4886C85B}" type="datetimeFigureOut">
              <a:rPr lang="en-US"/>
              <a:pPr>
                <a:defRPr/>
              </a:pPr>
              <a:t>5/4/2023</a:t>
            </a:fld>
            <a:endParaRPr lang="en-US"/>
          </a:p>
        </p:txBody>
      </p:sp>
      <p:sp>
        <p:nvSpPr>
          <p:cNvPr id="5" name="Footer Placeholder 4">
            <a:extLst>
              <a:ext uri="{FF2B5EF4-FFF2-40B4-BE49-F238E27FC236}">
                <a16:creationId xmlns:a16="http://schemas.microsoft.com/office/drawing/2014/main" id="{A76F2F3A-9182-4847-8452-ADDEAF7BE73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C3BCDF0-90D5-A745-9C06-9C386E8BF5E9}"/>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5B2FFA88-13B8-C346-A38F-2918BC3509F9}" type="slidenum">
              <a:rPr lang="en-US" altLang="en-SA"/>
              <a:pPr>
                <a:defRPr/>
              </a:pPr>
              <a:t>‹#›</a:t>
            </a:fld>
            <a:endParaRPr lang="en-US" altLang="en-SA"/>
          </a:p>
        </p:txBody>
      </p:sp>
    </p:spTree>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1" r:id="rId12"/>
    <p:sldLayoutId id="2147484442" r:id="rId13"/>
    <p:sldLayoutId id="2147484444" r:id="rId14"/>
    <p:sldLayoutId id="2147484445" r:id="rId15"/>
    <p:sldLayoutId id="2147484446" r:id="rId16"/>
    <p:sldLayoutId id="2147484447" r:id="rId17"/>
    <p:sldLayoutId id="2147484448" r:id="rId18"/>
    <p:sldLayoutId id="2147484449" r:id="rId19"/>
    <p:sldLayoutId id="2147484450" r:id="rId20"/>
    <p:sldLayoutId id="2147484451" r:id="rId21"/>
    <p:sldLayoutId id="2147484452" r:id="rId22"/>
    <p:sldLayoutId id="2147484453" r:id="rId23"/>
    <p:sldLayoutId id="2147484454" r:id="rId24"/>
    <p:sldLayoutId id="2147484455" r:id="rId25"/>
    <p:sldLayoutId id="2147484456" r:id="rId26"/>
    <p:sldLayoutId id="2147484457" r:id="rId27"/>
    <p:sldLayoutId id="2147484458" r:id="rId28"/>
    <p:sldLayoutId id="2147484459" r:id="rId29"/>
    <p:sldLayoutId id="2147484460" r:id="rId30"/>
    <p:sldLayoutId id="2147484461" r:id="rId31"/>
    <p:sldLayoutId id="2147484462" r:id="rId32"/>
    <p:sldLayoutId id="2147484463" r:id="rId33"/>
    <p:sldLayoutId id="2147484464" r:id="rId34"/>
    <p:sldLayoutId id="2147484465" r:id="rId35"/>
    <p:sldLayoutId id="2147484466" r:id="rId36"/>
    <p:sldLayoutId id="2147484467" r:id="rId37"/>
    <p:sldLayoutId id="2147484468" r:id="rId38"/>
    <p:sldLayoutId id="2147484469" r:id="rId39"/>
    <p:sldLayoutId id="2147484470" r:id="rId40"/>
    <p:sldLayoutId id="2147484471" r:id="rId41"/>
  </p:sldLayoutIdLst>
  <p:txStyles>
    <p:titleStyle>
      <a:lvl1pPr algn="l" defTabSz="685800" rtl="0" eaLnBrk="1" fontAlgn="base" hangingPunct="1">
        <a:lnSpc>
          <a:spcPct val="90000"/>
        </a:lnSpc>
        <a:spcBef>
          <a:spcPct val="0"/>
        </a:spcBef>
        <a:spcAft>
          <a:spcPct val="0"/>
        </a:spcAft>
        <a:defRPr sz="3300" b="1" kern="1200">
          <a:solidFill>
            <a:schemeClr val="tx1"/>
          </a:solidFill>
          <a:latin typeface="Bahij Myriad Arabic" panose="02040503050201020203" pitchFamily="18" charset="-78"/>
          <a:ea typeface="+mj-ea"/>
          <a:cs typeface="Bahij Myriad Arabic" panose="02040503050201020203" pitchFamily="18" charset="-78"/>
        </a:defRPr>
      </a:lvl1pPr>
      <a:lvl2pPr algn="l" defTabSz="685800" rtl="0" eaLnBrk="1" fontAlgn="base" hangingPunct="1">
        <a:lnSpc>
          <a:spcPct val="90000"/>
        </a:lnSpc>
        <a:spcBef>
          <a:spcPct val="0"/>
        </a:spcBef>
        <a:spcAft>
          <a:spcPct val="0"/>
        </a:spcAft>
        <a:defRPr sz="3300" b="1">
          <a:solidFill>
            <a:schemeClr val="tx1"/>
          </a:solidFill>
          <a:latin typeface="Bahij Myriad Arabic" panose="02040503050201020203" pitchFamily="18" charset="-78"/>
          <a:cs typeface="Bahij Myriad Arabic" panose="02040503050201020203" pitchFamily="18" charset="-78"/>
        </a:defRPr>
      </a:lvl2pPr>
      <a:lvl3pPr algn="l" defTabSz="685800" rtl="0" eaLnBrk="1" fontAlgn="base" hangingPunct="1">
        <a:lnSpc>
          <a:spcPct val="90000"/>
        </a:lnSpc>
        <a:spcBef>
          <a:spcPct val="0"/>
        </a:spcBef>
        <a:spcAft>
          <a:spcPct val="0"/>
        </a:spcAft>
        <a:defRPr sz="3300" b="1">
          <a:solidFill>
            <a:schemeClr val="tx1"/>
          </a:solidFill>
          <a:latin typeface="Bahij Myriad Arabic" panose="02040503050201020203" pitchFamily="18" charset="-78"/>
          <a:cs typeface="Bahij Myriad Arabic" panose="02040503050201020203" pitchFamily="18" charset="-78"/>
        </a:defRPr>
      </a:lvl3pPr>
      <a:lvl4pPr algn="l" defTabSz="685800" rtl="0" eaLnBrk="1" fontAlgn="base" hangingPunct="1">
        <a:lnSpc>
          <a:spcPct val="90000"/>
        </a:lnSpc>
        <a:spcBef>
          <a:spcPct val="0"/>
        </a:spcBef>
        <a:spcAft>
          <a:spcPct val="0"/>
        </a:spcAft>
        <a:defRPr sz="3300" b="1">
          <a:solidFill>
            <a:schemeClr val="tx1"/>
          </a:solidFill>
          <a:latin typeface="Bahij Myriad Arabic" panose="02040503050201020203" pitchFamily="18" charset="-78"/>
          <a:cs typeface="Bahij Myriad Arabic" panose="02040503050201020203" pitchFamily="18" charset="-78"/>
        </a:defRPr>
      </a:lvl4pPr>
      <a:lvl5pPr algn="l" defTabSz="685800" rtl="0" eaLnBrk="1" fontAlgn="base" hangingPunct="1">
        <a:lnSpc>
          <a:spcPct val="90000"/>
        </a:lnSpc>
        <a:spcBef>
          <a:spcPct val="0"/>
        </a:spcBef>
        <a:spcAft>
          <a:spcPct val="0"/>
        </a:spcAft>
        <a:defRPr sz="3300" b="1">
          <a:solidFill>
            <a:schemeClr val="tx1"/>
          </a:solidFill>
          <a:latin typeface="Bahij Myriad Arabic" panose="02040503050201020203" pitchFamily="18" charset="-78"/>
          <a:cs typeface="Bahij Myriad Arabic" panose="02040503050201020203" pitchFamily="18" charset="-78"/>
        </a:defRPr>
      </a:lvl5pPr>
      <a:lvl6pPr marL="457200" algn="l" defTabSz="685800" rtl="0" eaLnBrk="1" fontAlgn="base" hangingPunct="1">
        <a:lnSpc>
          <a:spcPct val="90000"/>
        </a:lnSpc>
        <a:spcBef>
          <a:spcPct val="0"/>
        </a:spcBef>
        <a:spcAft>
          <a:spcPct val="0"/>
        </a:spcAft>
        <a:defRPr sz="3300">
          <a:solidFill>
            <a:schemeClr val="tx1"/>
          </a:solidFill>
          <a:latin typeface="Source Sans Pro" panose="020B050303040302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Source Sans Pro" panose="020B050303040302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Source Sans Pro" panose="020B050303040302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Source Sans Pro" panose="020B050303040302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Bahij Myriad Arabic" panose="02040503050201020203" pitchFamily="18" charset="-78"/>
          <a:ea typeface="+mn-ea"/>
          <a:cs typeface="Bahij Myriad Arabic" panose="02040503050201020203" pitchFamily="18" charset="-78"/>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Bahij Myriad Arabic" panose="02040503050201020203" pitchFamily="18" charset="-78"/>
          <a:ea typeface="+mn-ea"/>
          <a:cs typeface="Bahij Myriad Arabic" panose="02040503050201020203" pitchFamily="18" charset="-78"/>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Bahij Myriad Arabic" panose="02040503050201020203" pitchFamily="18" charset="-78"/>
          <a:ea typeface="+mn-ea"/>
          <a:cs typeface="Bahij Myriad Arabic" panose="02040503050201020203" pitchFamily="18" charset="-78"/>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Bahij Myriad Arabic" panose="02040503050201020203" pitchFamily="18" charset="-78"/>
          <a:ea typeface="+mn-ea"/>
          <a:cs typeface="Bahij Myriad Arabic" panose="02040503050201020203" pitchFamily="18" charset="-78"/>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Bahij Myriad Arabic" panose="02040503050201020203" pitchFamily="18" charset="-78"/>
          <a:ea typeface="+mn-ea"/>
          <a:cs typeface="Bahij Myriad Arabic" panose="02040503050201020203" pitchFamily="18" charset="-78"/>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facebook.com/RiyadhNajed95/" TargetMode="External"/><Relationship Id="rId7" Type="http://schemas.openxmlformats.org/officeDocument/2006/relationships/hyperlink" Target="https://www.instagram.com/riyadhnajed95/" TargetMode="External"/><Relationship Id="rId2" Type="http://schemas.openxmlformats.org/officeDocument/2006/relationships/hyperlink" Target="mailto:Rns@riyadhnajed.com" TargetMode="Externa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hyperlink" Target="https://www.youtube.com/user/riyadhnajedsch" TargetMode="External"/><Relationship Id="rId10" Type="http://schemas.openxmlformats.org/officeDocument/2006/relationships/image" Target="../media/image36.jpeg"/><Relationship Id="rId4" Type="http://schemas.openxmlformats.org/officeDocument/2006/relationships/hyperlink" Target="https://twitter.com/RiyadhNajed95" TargetMode="External"/><Relationship Id="rId9" Type="http://schemas.openxmlformats.org/officeDocument/2006/relationships/hyperlink" Target="http://www.riyadhnajed.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ca.linkedin.com/company/smg-sustainable-management-group?trk=organization-update_share-update_actor-text" TargetMode="Externa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0" descr="A picture containing text, table, sitting, person&#10;&#10;Description automatically generated">
            <a:extLst>
              <a:ext uri="{FF2B5EF4-FFF2-40B4-BE49-F238E27FC236}">
                <a16:creationId xmlns:a16="http://schemas.microsoft.com/office/drawing/2014/main" id="{A8E1C3AE-37D2-CC45-8B25-8EB9EC0EA708}"/>
              </a:ext>
            </a:extLst>
          </p:cNvPr>
          <p:cNvPicPr>
            <a:picLocks noChangeAspect="1"/>
          </p:cNvPicPr>
          <p:nvPr/>
        </p:nvPicPr>
        <p:blipFill>
          <a:blip r:embed="rId2">
            <a:extLst>
              <a:ext uri="{28A0092B-C50C-407E-A947-70E740481C1C}">
                <a14:useLocalDpi xmlns:a14="http://schemas.microsoft.com/office/drawing/2010/main" val="0"/>
              </a:ext>
            </a:extLst>
          </a:blip>
          <a:srcRect t="7771" b="7771"/>
          <a:stretch>
            <a:fillRect/>
          </a:stretch>
        </p:blipFill>
        <p:spPr>
          <a:xfrm>
            <a:off x="1" y="0"/>
            <a:ext cx="9144000" cy="5143500"/>
          </a:xfrm>
          <a:prstGeom prst="rect">
            <a:avLst/>
          </a:prstGeom>
        </p:spPr>
      </p:pic>
      <p:sp>
        <p:nvSpPr>
          <p:cNvPr id="2" name="Freeform 1">
            <a:extLst>
              <a:ext uri="{FF2B5EF4-FFF2-40B4-BE49-F238E27FC236}">
                <a16:creationId xmlns:a16="http://schemas.microsoft.com/office/drawing/2014/main" id="{6E4B9398-040C-CA41-8190-499413BCCD4D}"/>
              </a:ext>
            </a:extLst>
          </p:cNvPr>
          <p:cNvSpPr/>
          <p:nvPr/>
        </p:nvSpPr>
        <p:spPr>
          <a:xfrm>
            <a:off x="0" y="0"/>
            <a:ext cx="128588" cy="247650"/>
          </a:xfrm>
          <a:custGeom>
            <a:avLst/>
            <a:gdLst>
              <a:gd name="connsiteX0" fmla="*/ 0 w 171970"/>
              <a:gd name="connsiteY0" fmla="*/ 0 h 330326"/>
              <a:gd name="connsiteX1" fmla="*/ 171970 w 171970"/>
              <a:gd name="connsiteY1" fmla="*/ 0 h 330326"/>
              <a:gd name="connsiteX2" fmla="*/ 0 w 171970"/>
              <a:gd name="connsiteY2" fmla="*/ 330326 h 330326"/>
            </a:gdLst>
            <a:ahLst/>
            <a:cxnLst>
              <a:cxn ang="0">
                <a:pos x="connsiteX0" y="connsiteY0"/>
              </a:cxn>
              <a:cxn ang="0">
                <a:pos x="connsiteX1" y="connsiteY1"/>
              </a:cxn>
              <a:cxn ang="0">
                <a:pos x="connsiteX2" y="connsiteY2"/>
              </a:cxn>
            </a:cxnLst>
            <a:rect l="l" t="t" r="r" b="b"/>
            <a:pathLst>
              <a:path w="171970" h="330326">
                <a:moveTo>
                  <a:pt x="0" y="0"/>
                </a:moveTo>
                <a:lnTo>
                  <a:pt x="171970" y="0"/>
                </a:lnTo>
                <a:lnTo>
                  <a:pt x="0" y="33032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1" eaLnBrk="1" fontAlgn="auto" hangingPunct="1">
              <a:spcBef>
                <a:spcPts val="0"/>
              </a:spcBef>
              <a:spcAft>
                <a:spcPts val="0"/>
              </a:spcAft>
              <a:defRPr/>
            </a:pPr>
            <a:endParaRPr lang="en-US"/>
          </a:p>
        </p:txBody>
      </p:sp>
      <p:sp>
        <p:nvSpPr>
          <p:cNvPr id="3" name="Freeform 2">
            <a:extLst>
              <a:ext uri="{FF2B5EF4-FFF2-40B4-BE49-F238E27FC236}">
                <a16:creationId xmlns:a16="http://schemas.microsoft.com/office/drawing/2014/main" id="{98A8616B-7F17-C344-8045-3693E6E1CB1A}"/>
              </a:ext>
            </a:extLst>
          </p:cNvPr>
          <p:cNvSpPr/>
          <p:nvPr/>
        </p:nvSpPr>
        <p:spPr>
          <a:xfrm>
            <a:off x="0" y="0"/>
            <a:ext cx="5748338" cy="5143500"/>
          </a:xfrm>
          <a:custGeom>
            <a:avLst/>
            <a:gdLst>
              <a:gd name="connsiteX0" fmla="*/ 2292060 w 7665066"/>
              <a:gd name="connsiteY0" fmla="*/ 0 h 6858000"/>
              <a:gd name="connsiteX1" fmla="*/ 7665066 w 7665066"/>
              <a:gd name="connsiteY1" fmla="*/ 0 h 6858000"/>
              <a:gd name="connsiteX2" fmla="*/ 4108165 w 7665066"/>
              <a:gd name="connsiteY2" fmla="*/ 6858000 h 6858000"/>
              <a:gd name="connsiteX3" fmla="*/ 0 w 7665066"/>
              <a:gd name="connsiteY3" fmla="*/ 6858000 h 6858000"/>
              <a:gd name="connsiteX4" fmla="*/ 0 w 7665066"/>
              <a:gd name="connsiteY4" fmla="*/ 441928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5066" h="6858000">
                <a:moveTo>
                  <a:pt x="2292060" y="0"/>
                </a:moveTo>
                <a:lnTo>
                  <a:pt x="7665066" y="0"/>
                </a:lnTo>
                <a:lnTo>
                  <a:pt x="4108165" y="6858000"/>
                </a:lnTo>
                <a:lnTo>
                  <a:pt x="0" y="6858000"/>
                </a:lnTo>
                <a:lnTo>
                  <a:pt x="0" y="4419281"/>
                </a:lnTo>
                <a:close/>
              </a:path>
            </a:pathLst>
          </a:custGeom>
          <a:solidFill>
            <a:schemeClr val="accent2">
              <a:alpha val="598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en-US"/>
          </a:p>
        </p:txBody>
      </p:sp>
      <p:sp>
        <p:nvSpPr>
          <p:cNvPr id="4" name="Freeform 3">
            <a:extLst>
              <a:ext uri="{FF2B5EF4-FFF2-40B4-BE49-F238E27FC236}">
                <a16:creationId xmlns:a16="http://schemas.microsoft.com/office/drawing/2014/main" id="{EBBBBC2B-1CDF-6A41-95BD-AC9770D3D425}"/>
              </a:ext>
            </a:extLst>
          </p:cNvPr>
          <p:cNvSpPr/>
          <p:nvPr/>
        </p:nvSpPr>
        <p:spPr>
          <a:xfrm>
            <a:off x="0" y="0"/>
            <a:ext cx="1773238" cy="3408363"/>
          </a:xfrm>
          <a:custGeom>
            <a:avLst/>
            <a:gdLst>
              <a:gd name="connsiteX0" fmla="*/ 162453 w 2364329"/>
              <a:gd name="connsiteY0" fmla="*/ 0 h 4543899"/>
              <a:gd name="connsiteX1" fmla="*/ 2364329 w 2364329"/>
              <a:gd name="connsiteY1" fmla="*/ 0 h 4543899"/>
              <a:gd name="connsiteX2" fmla="*/ 0 w 2364329"/>
              <a:gd name="connsiteY2" fmla="*/ 4543899 h 4543899"/>
              <a:gd name="connsiteX3" fmla="*/ 0 w 2364329"/>
              <a:gd name="connsiteY3" fmla="*/ 312210 h 4543899"/>
            </a:gdLst>
            <a:ahLst/>
            <a:cxnLst>
              <a:cxn ang="0">
                <a:pos x="connsiteX0" y="connsiteY0"/>
              </a:cxn>
              <a:cxn ang="0">
                <a:pos x="connsiteX1" y="connsiteY1"/>
              </a:cxn>
              <a:cxn ang="0">
                <a:pos x="connsiteX2" y="connsiteY2"/>
              </a:cxn>
              <a:cxn ang="0">
                <a:pos x="connsiteX3" y="connsiteY3"/>
              </a:cxn>
            </a:cxnLst>
            <a:rect l="l" t="t" r="r" b="b"/>
            <a:pathLst>
              <a:path w="2364329" h="4543899">
                <a:moveTo>
                  <a:pt x="162453" y="0"/>
                </a:moveTo>
                <a:lnTo>
                  <a:pt x="2364329" y="0"/>
                </a:lnTo>
                <a:lnTo>
                  <a:pt x="0" y="4543899"/>
                </a:lnTo>
                <a:lnTo>
                  <a:pt x="0" y="312210"/>
                </a:lnTo>
                <a:close/>
              </a:path>
            </a:pathLst>
          </a:cu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3BD3F77D-80F5-6047-BFDA-5D368579930C}"/>
              </a:ext>
            </a:extLst>
          </p:cNvPr>
          <p:cNvSpPr txBox="1"/>
          <p:nvPr/>
        </p:nvSpPr>
        <p:spPr>
          <a:xfrm>
            <a:off x="406775" y="2264069"/>
            <a:ext cx="3431619" cy="888705"/>
          </a:xfrm>
          <a:prstGeom prst="rect">
            <a:avLst/>
          </a:prstGeom>
          <a:noFill/>
        </p:spPr>
        <p:txBody>
          <a:bodyPr wrap="square">
            <a:spAutoFit/>
          </a:bodyPr>
          <a:lstStyle/>
          <a:p>
            <a:pPr algn="ctr" rtl="1" eaLnBrk="1" fontAlgn="auto" hangingPunct="1">
              <a:lnSpc>
                <a:spcPts val="3000"/>
              </a:lnSpc>
              <a:spcBef>
                <a:spcPts val="0"/>
              </a:spcBef>
              <a:spcAft>
                <a:spcPts val="0"/>
              </a:spcAft>
              <a:defRPr/>
            </a:pPr>
            <a:endParaRPr lang="id-ID" sz="32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endParaRPr>
          </a:p>
          <a:p>
            <a:pPr algn="ctr" rtl="1" eaLnBrk="1" fontAlgn="auto" hangingPunct="1">
              <a:lnSpc>
                <a:spcPts val="3000"/>
              </a:lnSpc>
              <a:spcBef>
                <a:spcPts val="0"/>
              </a:spcBef>
              <a:spcAft>
                <a:spcPts val="0"/>
              </a:spcAft>
              <a:defRPr/>
            </a:pPr>
            <a:r>
              <a:rPr lang="ar-SA" sz="32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rPr>
              <a:t>مدارس رياض نجد</a:t>
            </a:r>
            <a:endParaRPr lang="en-US" sz="32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endParaRPr>
          </a:p>
        </p:txBody>
      </p:sp>
      <p:sp>
        <p:nvSpPr>
          <p:cNvPr id="7" name="TextBox 6">
            <a:extLst>
              <a:ext uri="{FF2B5EF4-FFF2-40B4-BE49-F238E27FC236}">
                <a16:creationId xmlns:a16="http://schemas.microsoft.com/office/drawing/2014/main" id="{A2472CC1-6BB7-8049-B6CC-40F0FADE7B83}"/>
              </a:ext>
            </a:extLst>
          </p:cNvPr>
          <p:cNvSpPr txBox="1"/>
          <p:nvPr/>
        </p:nvSpPr>
        <p:spPr>
          <a:xfrm>
            <a:off x="1250158" y="3247149"/>
            <a:ext cx="2998787" cy="431800"/>
          </a:xfrm>
          <a:prstGeom prst="rect">
            <a:avLst/>
          </a:prstGeom>
          <a:noFill/>
        </p:spPr>
        <p:txBody>
          <a:bodyPr/>
          <a:lstStyle/>
          <a:p>
            <a:pPr algn="ctr" rtl="1" eaLnBrk="1" fontAlgn="auto" hangingPunct="1">
              <a:lnSpc>
                <a:spcPts val="3000"/>
              </a:lnSpc>
              <a:spcBef>
                <a:spcPts val="0"/>
              </a:spcBef>
              <a:spcAft>
                <a:spcPts val="0"/>
              </a:spcAft>
              <a:defRPr/>
            </a:pPr>
            <a:r>
              <a:rPr lang="ar-SA" sz="16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rPr>
              <a:t>ملف تعريفي</a:t>
            </a:r>
            <a:r>
              <a:rPr lang="en-US" sz="16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rPr>
              <a:t> </a:t>
            </a:r>
            <a:r>
              <a:rPr lang="ar-SA" sz="16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rPr>
              <a:t>٢٠٢١ </a:t>
            </a:r>
            <a:endParaRPr lang="id-ID" sz="1600" b="1" spc="225" dirty="0">
              <a:solidFill>
                <a:schemeClr val="bg1"/>
              </a:solidFill>
              <a:latin typeface="Bahij Myriad Arabic" panose="02040503050201020203" pitchFamily="18" charset="-78"/>
              <a:cs typeface="Bahij Myriad Arabic" panose="02040503050201020203" pitchFamily="18" charset="-78"/>
            </a:endParaRPr>
          </a:p>
        </p:txBody>
      </p:sp>
      <p:sp>
        <p:nvSpPr>
          <p:cNvPr id="8" name="Rectangle 7">
            <a:extLst>
              <a:ext uri="{FF2B5EF4-FFF2-40B4-BE49-F238E27FC236}">
                <a16:creationId xmlns:a16="http://schemas.microsoft.com/office/drawing/2014/main" id="{1AC02A21-3810-2E42-95C1-73177A711712}"/>
              </a:ext>
            </a:extLst>
          </p:cNvPr>
          <p:cNvSpPr/>
          <p:nvPr/>
        </p:nvSpPr>
        <p:spPr>
          <a:xfrm>
            <a:off x="1821066" y="3242051"/>
            <a:ext cx="169783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1" eaLnBrk="1" fontAlgn="auto" hangingPunct="1">
              <a:spcBef>
                <a:spcPts val="0"/>
              </a:spcBef>
              <a:spcAft>
                <a:spcPts val="0"/>
              </a:spcAft>
              <a:defRPr/>
            </a:pPr>
            <a:endParaRPr lang="id-ID"/>
          </a:p>
        </p:txBody>
      </p:sp>
      <p:sp>
        <p:nvSpPr>
          <p:cNvPr id="12" name="TextBox 11">
            <a:extLst>
              <a:ext uri="{FF2B5EF4-FFF2-40B4-BE49-F238E27FC236}">
                <a16:creationId xmlns:a16="http://schemas.microsoft.com/office/drawing/2014/main" id="{3A1E55E0-2D32-C344-82F0-893D233721BD}"/>
              </a:ext>
            </a:extLst>
          </p:cNvPr>
          <p:cNvSpPr txBox="1"/>
          <p:nvPr/>
        </p:nvSpPr>
        <p:spPr>
          <a:xfrm>
            <a:off x="4735138" y="2506958"/>
            <a:ext cx="5084763" cy="1300162"/>
          </a:xfrm>
          <a:prstGeom prst="rect">
            <a:avLst/>
          </a:prstGeom>
          <a:noFill/>
        </p:spPr>
        <p:txBody>
          <a:bodyPr/>
          <a:lstStyle/>
          <a:p>
            <a:pPr algn="ctr" rtl="1" eaLnBrk="1" fontAlgn="auto" hangingPunct="1">
              <a:lnSpc>
                <a:spcPts val="3000"/>
              </a:lnSpc>
              <a:spcBef>
                <a:spcPts val="0"/>
              </a:spcBef>
              <a:spcAft>
                <a:spcPts val="0"/>
              </a:spcAft>
              <a:defRPr/>
            </a:pPr>
            <a:endParaRPr lang="en-US" sz="2800" b="1" spc="225" dirty="0">
              <a:solidFill>
                <a:schemeClr val="bg1"/>
              </a:solidFill>
              <a:latin typeface="Bahij Myriad Arabic" panose="02040503050201020203" pitchFamily="18" charset="-78"/>
              <a:ea typeface="Source Sans Pro" panose="020B0503030403020204" pitchFamily="34" charset="0"/>
              <a:cs typeface="Bahij Myriad Arabic" panose="02040503050201020203" pitchFamily="18" charset="-78"/>
            </a:endParaRPr>
          </a:p>
        </p:txBody>
      </p:sp>
      <p:pic>
        <p:nvPicPr>
          <p:cNvPr id="15" name="Picture 26" descr="Graphical user interface, text, application, chat or text message&#10;&#10;Description automatically generated">
            <a:extLst>
              <a:ext uri="{FF2B5EF4-FFF2-40B4-BE49-F238E27FC236}">
                <a16:creationId xmlns:a16="http://schemas.microsoft.com/office/drawing/2014/main" id="{95703C60-4C80-2946-9F4A-48AB7136D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84" y="148620"/>
            <a:ext cx="2322015" cy="87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3000"/>
                            </p:stCondLst>
                            <p:childTnLst>
                              <p:par>
                                <p:cTn id="31" presetID="22" presetClass="entr" presetSubtype="8" fill="hold" grpId="0" nodeType="afterEffect" nodePh="1">
                                  <p:stCondLst>
                                    <p:cond delay="0"/>
                                  </p:stCondLst>
                                  <p:endCondLst>
                                    <p:cond evt="begin" delay="0">
                                      <p:tn val="31"/>
                                    </p:cond>
                                  </p:end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4E4E2B4-59A7-AC43-959B-0AD2B1689040}"/>
              </a:ext>
            </a:extLst>
          </p:cNvPr>
          <p:cNvSpPr/>
          <p:nvPr/>
        </p:nvSpPr>
        <p:spPr>
          <a:xfrm flipH="1">
            <a:off x="3487738" y="2759075"/>
            <a:ext cx="1201737"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arallelogram 4">
            <a:extLst>
              <a:ext uri="{FF2B5EF4-FFF2-40B4-BE49-F238E27FC236}">
                <a16:creationId xmlns:a16="http://schemas.microsoft.com/office/drawing/2014/main" id="{CF310572-6CF3-EF49-9307-72875058F36D}"/>
              </a:ext>
            </a:extLst>
          </p:cNvPr>
          <p:cNvSpPr/>
          <p:nvPr/>
        </p:nvSpPr>
        <p:spPr>
          <a:xfrm flipH="1">
            <a:off x="4002088" y="3503613"/>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9">
            <a:extLst>
              <a:ext uri="{FF2B5EF4-FFF2-40B4-BE49-F238E27FC236}">
                <a16:creationId xmlns:a16="http://schemas.microsoft.com/office/drawing/2014/main" id="{EC6F7CA3-3A23-2B48-967F-FBBFF44F7BDF}"/>
              </a:ext>
            </a:extLst>
          </p:cNvPr>
          <p:cNvSpPr txBox="1">
            <a:spLocks noChangeArrowheads="1"/>
          </p:cNvSpPr>
          <p:nvPr/>
        </p:nvSpPr>
        <p:spPr bwMode="auto">
          <a:xfrm>
            <a:off x="4632325" y="654050"/>
            <a:ext cx="3232150"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المنصة الإلكترونية </a:t>
            </a:r>
            <a:r>
              <a:rPr lang="ar-SA" altLang="en-SA" b="1" dirty="0" err="1">
                <a:solidFill>
                  <a:schemeClr val="tx1">
                    <a:lumMod val="65000"/>
                    <a:lumOff val="35000"/>
                  </a:schemeClr>
                </a:solidFill>
                <a:latin typeface="Bahij Myriad Arabic" panose="02040503050201020203" pitchFamily="18" charset="-78"/>
                <a:cs typeface="Bahij Myriad Arabic" panose="02040503050201020203" pitchFamily="18" charset="-78"/>
              </a:rPr>
              <a:t>كلاسيرا</a:t>
            </a: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 رياض نجد </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1" name="TextBox 10">
            <a:extLst>
              <a:ext uri="{FF2B5EF4-FFF2-40B4-BE49-F238E27FC236}">
                <a16:creationId xmlns:a16="http://schemas.microsoft.com/office/drawing/2014/main" id="{AFECB819-8E6E-004C-AAC3-7693AD8975F6}"/>
              </a:ext>
            </a:extLst>
          </p:cNvPr>
          <p:cNvSpPr txBox="1">
            <a:spLocks noChangeArrowheads="1"/>
          </p:cNvSpPr>
          <p:nvPr/>
        </p:nvSpPr>
        <p:spPr bwMode="auto">
          <a:xfrm>
            <a:off x="4632325" y="1255713"/>
            <a:ext cx="2998788" cy="433387"/>
          </a:xfrm>
          <a:prstGeom prst="rect">
            <a:avLst/>
          </a:prstGeom>
          <a:noFill/>
          <a:ln>
            <a:noFill/>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مميزات </a:t>
            </a:r>
            <a:r>
              <a:rPr lang="ar-SA" altLang="en-SA" b="1" dirty="0" err="1">
                <a:solidFill>
                  <a:schemeClr val="tx1">
                    <a:lumMod val="65000"/>
                    <a:lumOff val="35000"/>
                  </a:schemeClr>
                </a:solidFill>
                <a:latin typeface="Bahij Myriad Arabic" panose="02040503050201020203" pitchFamily="18" charset="-78"/>
                <a:cs typeface="Bahij Myriad Arabic" panose="02040503050201020203" pitchFamily="18" charset="-78"/>
              </a:rPr>
              <a:t>كلاسيرا</a:t>
            </a:r>
            <a:endParaRPr lang="en-SA" altLang="en-SA" sz="12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D69706F8-FF4F-B44A-A8B4-E44F3E7F0C38}"/>
              </a:ext>
            </a:extLst>
          </p:cNvPr>
          <p:cNvSpPr/>
          <p:nvPr/>
        </p:nvSpPr>
        <p:spPr>
          <a:xfrm>
            <a:off x="7035800" y="1085850"/>
            <a:ext cx="469900" cy="9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9" name="Rectangle 18">
            <a:extLst>
              <a:ext uri="{FF2B5EF4-FFF2-40B4-BE49-F238E27FC236}">
                <a16:creationId xmlns:a16="http://schemas.microsoft.com/office/drawing/2014/main" id="{D5D4D9BD-90D1-4F45-8160-5E70752CC1D4}"/>
              </a:ext>
            </a:extLst>
          </p:cNvPr>
          <p:cNvSpPr>
            <a:spLocks noChangeArrowheads="1"/>
          </p:cNvSpPr>
          <p:nvPr/>
        </p:nvSpPr>
        <p:spPr bwMode="auto">
          <a:xfrm>
            <a:off x="4632325" y="1630363"/>
            <a:ext cx="3068638" cy="3323987"/>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marL="285750" indent="-285750" algn="r" rtl="1">
              <a:lnSpc>
                <a:spcPct val="150000"/>
              </a:lnSpc>
              <a:buFont typeface="Arial" panose="020B0604020202020204" pitchFamily="34" charset="0"/>
              <a:buChar char="•"/>
              <a:defRPr/>
            </a:pPr>
            <a:r>
              <a:rPr lang="ar-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rPr>
              <a:t>التكامل والشمولية، عبر مشاركة جميع أطراف العملية التعليمية والإدارية "الطلاب، الهيئة الإدارية، الهيئة التعليمية، و أولياء الأمور في </a:t>
            </a:r>
            <a:r>
              <a:rPr lang="ar-SA" altLang="en-SA" sz="1400" dirty="0" err="1">
                <a:solidFill>
                  <a:schemeClr val="tx1">
                    <a:lumMod val="85000"/>
                    <a:lumOff val="15000"/>
                  </a:schemeClr>
                </a:solidFill>
                <a:latin typeface="Bahij Myriad Arabic" panose="02040503050201020203" pitchFamily="18" charset="-78"/>
                <a:cs typeface="Bahij Myriad Arabic" panose="02040503050201020203" pitchFamily="18" charset="-78"/>
              </a:rPr>
              <a:t>كلاسيرا</a:t>
            </a:r>
            <a:r>
              <a:rPr lang="ar-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rPr>
              <a:t> .</a:t>
            </a:r>
          </a:p>
          <a:p>
            <a:pPr marL="285750" indent="-285750" algn="r" rtl="1">
              <a:buFont typeface="Arial" panose="020B0604020202020204" pitchFamily="34" charset="0"/>
              <a:buChar char="•"/>
              <a:defRPr/>
            </a:pPr>
            <a:endParaRPr lang="en-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285750" indent="-285750" algn="r" rtl="1">
              <a:buFont typeface="Arial" panose="020B0604020202020204" pitchFamily="34" charset="0"/>
              <a:buChar char="•"/>
              <a:defRPr/>
            </a:pPr>
            <a:r>
              <a:rPr lang="ar-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rPr>
              <a:t>احتواء جميع الأنشطة المدرسية تحت مظلة واحدة.</a:t>
            </a:r>
          </a:p>
          <a:p>
            <a:pPr marL="285750" indent="-285750" algn="r" rtl="1">
              <a:buFont typeface="Arial" panose="020B0604020202020204" pitchFamily="34" charset="0"/>
              <a:buChar char="•"/>
              <a:defRPr/>
            </a:pPr>
            <a:endParaRPr lang="en-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285750" indent="-285750" algn="r" rtl="1">
              <a:buFont typeface="Arial" panose="020B0604020202020204" pitchFamily="34" charset="0"/>
              <a:buChar char="•"/>
              <a:defRPr/>
            </a:pPr>
            <a:r>
              <a:rPr lang="ar-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rPr>
              <a:t>المتابعة المستمرة للطالب.</a:t>
            </a:r>
          </a:p>
          <a:p>
            <a:pPr marL="285750" indent="-285750" algn="r" rtl="1">
              <a:buFont typeface="Arial" panose="020B0604020202020204" pitchFamily="34" charset="0"/>
              <a:buChar char="•"/>
              <a:defRPr/>
            </a:pPr>
            <a:endParaRPr lang="en-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285750" indent="-285750" algn="r" rtl="1">
              <a:buFont typeface="Arial" panose="020B0604020202020204" pitchFamily="34" charset="0"/>
              <a:buChar char="•"/>
              <a:defRPr/>
            </a:pPr>
            <a:r>
              <a:rPr lang="ar-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rPr>
              <a:t>تطوير مهارات التعلم الذاتي.</a:t>
            </a:r>
          </a:p>
          <a:p>
            <a:pPr marL="285750" indent="-285750" algn="r" rtl="1">
              <a:buFont typeface="Arial" panose="020B0604020202020204" pitchFamily="34" charset="0"/>
              <a:buChar char="•"/>
              <a:defRPr/>
            </a:pPr>
            <a:endParaRPr lang="en-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285750" indent="-285750" algn="r" rtl="1">
              <a:buFont typeface="Arial" panose="020B0604020202020204" pitchFamily="34" charset="0"/>
              <a:buChar char="•"/>
              <a:defRPr/>
            </a:pPr>
            <a:r>
              <a:rPr lang="ar-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rPr>
              <a:t>تطوير كفاءة وجودة التعليم.</a:t>
            </a:r>
            <a:endParaRPr lang="en-SA" altLang="en-SA" sz="14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6" name="Picture Placeholder 5" descr="A group of young people working on a computer&#10;&#10;Description automatically generated with low confidence">
            <a:extLst>
              <a:ext uri="{FF2B5EF4-FFF2-40B4-BE49-F238E27FC236}">
                <a16:creationId xmlns:a16="http://schemas.microsoft.com/office/drawing/2014/main" id="{0F4CEF82-9C95-7E4D-B209-8B6877B05F8A}"/>
              </a:ext>
            </a:extLst>
          </p:cNvPr>
          <p:cNvPicPr>
            <a:picLocks noGrp="1" noChangeAspect="1"/>
          </p:cNvPicPr>
          <p:nvPr>
            <p:ph type="pic" sz="quarter" idx="10"/>
          </p:nvPr>
        </p:nvPicPr>
        <p:blipFill rotWithShape="1">
          <a:blip r:embed="rId2"/>
          <a:srcRect l="36956" t="-1249" r="-412" b="1249"/>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nodeType="afterGroup">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7382D5-FB01-034F-8BAE-31DDC84C11EB}"/>
              </a:ext>
            </a:extLst>
          </p:cNvPr>
          <p:cNvSpPr txBox="1"/>
          <p:nvPr/>
        </p:nvSpPr>
        <p:spPr>
          <a:xfrm>
            <a:off x="1035050" y="1444625"/>
            <a:ext cx="3868738" cy="476250"/>
          </a:xfrm>
          <a:prstGeom prst="rect">
            <a:avLst/>
          </a:prstGeom>
          <a:noFill/>
        </p:spPr>
        <p:txBody>
          <a:bodyPr>
            <a:spAutoFit/>
          </a:bodyPr>
          <a:lstStyle/>
          <a:p>
            <a:pPr eaLnBrk="1" fontAlgn="auto" hangingPunct="1">
              <a:lnSpc>
                <a:spcPts val="3000"/>
              </a:lnSpc>
              <a:spcBef>
                <a:spcPts val="0"/>
              </a:spcBef>
              <a:spcAft>
                <a:spcPts val="0"/>
              </a:spcAft>
              <a:defRPr/>
            </a:pPr>
            <a:r>
              <a:rPr lang="ar-SA" sz="2400" dirty="0">
                <a:solidFill>
                  <a:schemeClr val="tx1">
                    <a:lumMod val="65000"/>
                    <a:lumOff val="35000"/>
                  </a:schemeClr>
                </a:solidFill>
                <a:latin typeface="Bahij Myriad Arabic" panose="02040503050201020203" pitchFamily="18" charset="-78"/>
                <a:ea typeface="Source Sans Pro" panose="020B0503030403020204" pitchFamily="34" charset="0"/>
                <a:cs typeface="Bahij Myriad Arabic" panose="02040503050201020203" pitchFamily="18" charset="-78"/>
              </a:rPr>
              <a:t>سبورات إلكترونية (شاشات) حديثة</a:t>
            </a:r>
          </a:p>
        </p:txBody>
      </p:sp>
      <p:sp>
        <p:nvSpPr>
          <p:cNvPr id="8" name="Rectangle 7">
            <a:extLst>
              <a:ext uri="{FF2B5EF4-FFF2-40B4-BE49-F238E27FC236}">
                <a16:creationId xmlns:a16="http://schemas.microsoft.com/office/drawing/2014/main" id="{5BC6FFE9-8752-ED41-99E2-EABAC4A056C3}"/>
              </a:ext>
            </a:extLst>
          </p:cNvPr>
          <p:cNvSpPr/>
          <p:nvPr/>
        </p:nvSpPr>
        <p:spPr>
          <a:xfrm>
            <a:off x="3659188" y="1208088"/>
            <a:ext cx="468312" cy="9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9" name="Rectangle 8">
            <a:extLst>
              <a:ext uri="{FF2B5EF4-FFF2-40B4-BE49-F238E27FC236}">
                <a16:creationId xmlns:a16="http://schemas.microsoft.com/office/drawing/2014/main" id="{12BA7528-5067-F043-8EB4-A9248E81A56D}"/>
              </a:ext>
            </a:extLst>
          </p:cNvPr>
          <p:cNvSpPr/>
          <p:nvPr/>
        </p:nvSpPr>
        <p:spPr>
          <a:xfrm>
            <a:off x="954088" y="1951038"/>
            <a:ext cx="3411537" cy="2008242"/>
          </a:xfrm>
          <a:prstGeom prst="rect">
            <a:avLst/>
          </a:prstGeom>
        </p:spPr>
        <p:txBody>
          <a:bodyPr>
            <a:spAutoFit/>
          </a:bodyPr>
          <a:lstStyle/>
          <a:p>
            <a:pPr algn="r" rtl="1" eaLnBrk="1" fontAlgn="auto" hangingPunct="1">
              <a:lnSpc>
                <a:spcPct val="150000"/>
              </a:lnSpc>
              <a:spcBef>
                <a:spcPts val="0"/>
              </a:spcBef>
              <a:spcAft>
                <a:spcPts val="0"/>
              </a:spcAft>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حرصًا من الإدارة العامّة لمدارس رياض نجد على تطوير العملية التربوية، وتسهيل تلقي واستيعاب الطلاب والطالبات؛ فقد استحدثت  في مراحل دراسية عدّة بقسمي البنين والبنات – تركيب سبورات إلكترونية "شاشات" حديثة </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LED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تفاعلية بالكامل، ومتعددة الاستخدام والمستخدمين، وتدعم نظامي </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 Windows Android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وخاصيّة</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 4k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والاتصال بالإنترنت، وتواكب آخر ما توصلت إليه التقنية في شاشات العرض</a:t>
            </a: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sp>
        <p:nvSpPr>
          <p:cNvPr id="21" name="Parallelogram 20">
            <a:extLst>
              <a:ext uri="{FF2B5EF4-FFF2-40B4-BE49-F238E27FC236}">
                <a16:creationId xmlns:a16="http://schemas.microsoft.com/office/drawing/2014/main" id="{FAF16C95-4EC3-714D-A60A-95944357EE10}"/>
              </a:ext>
            </a:extLst>
          </p:cNvPr>
          <p:cNvSpPr/>
          <p:nvPr/>
        </p:nvSpPr>
        <p:spPr>
          <a:xfrm rot="14202362" flipH="1">
            <a:off x="7716838" y="2454275"/>
            <a:ext cx="1201738" cy="1874837"/>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TextBox 21">
            <a:extLst>
              <a:ext uri="{FF2B5EF4-FFF2-40B4-BE49-F238E27FC236}">
                <a16:creationId xmlns:a16="http://schemas.microsoft.com/office/drawing/2014/main" id="{F04BB55D-6956-D84B-A91C-BBEA5D5BB031}"/>
              </a:ext>
            </a:extLst>
          </p:cNvPr>
          <p:cNvSpPr txBox="1">
            <a:spLocks noChangeArrowheads="1"/>
          </p:cNvSpPr>
          <p:nvPr/>
        </p:nvSpPr>
        <p:spPr bwMode="auto">
          <a:xfrm>
            <a:off x="957263" y="777875"/>
            <a:ext cx="3233737"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التكنولوجيا</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pic>
        <p:nvPicPr>
          <p:cNvPr id="28" name="Picture Placeholder 27" descr="A picture containing text, indoor, wall, monitor&#10;&#10;Description automatically generated">
            <a:extLst>
              <a:ext uri="{FF2B5EF4-FFF2-40B4-BE49-F238E27FC236}">
                <a16:creationId xmlns:a16="http://schemas.microsoft.com/office/drawing/2014/main" id="{F8CCCDA9-8610-4149-82E6-1A704B5C1FA5}"/>
              </a:ext>
            </a:extLst>
          </p:cNvPr>
          <p:cNvPicPr>
            <a:picLocks noGrp="1" noChangeAspect="1"/>
          </p:cNvPicPr>
          <p:nvPr>
            <p:ph type="pic" sz="quarter" idx="10"/>
          </p:nvPr>
        </p:nvPicPr>
        <p:blipFill rotWithShape="1">
          <a:blip r:embed="rId2"/>
          <a:srcRect l="36303" t="4619" r="2037" b="-4619"/>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nodeType="afterGroup">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nodeType="afterGroup">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7382D5-FB01-034F-8BAE-31DDC84C11EB}"/>
              </a:ext>
            </a:extLst>
          </p:cNvPr>
          <p:cNvSpPr txBox="1"/>
          <p:nvPr/>
        </p:nvSpPr>
        <p:spPr>
          <a:xfrm>
            <a:off x="460467" y="1494752"/>
            <a:ext cx="3876266" cy="861774"/>
          </a:xfrm>
          <a:prstGeom prst="rect">
            <a:avLst/>
          </a:prstGeom>
          <a:noFill/>
        </p:spPr>
        <p:txBody>
          <a:bodyPr wrap="square">
            <a:spAutoFit/>
          </a:bodyPr>
          <a:lstStyle/>
          <a:p>
            <a:pPr algn="r" defTabSz="457200" rtl="1" eaLnBrk="1" fontAlgn="auto" hangingPunct="1">
              <a:lnSpc>
                <a:spcPts val="3000"/>
              </a:lnSpc>
              <a:spcBef>
                <a:spcPts val="0"/>
              </a:spcBef>
              <a:spcAft>
                <a:spcPts val="0"/>
              </a:spcAft>
              <a:defRPr/>
            </a:pPr>
            <a:r>
              <a:rPr lang="ar-SA" sz="2400" dirty="0">
                <a:solidFill>
                  <a:schemeClr val="tx1">
                    <a:lumMod val="65000"/>
                    <a:lumOff val="35000"/>
                  </a:schemeClr>
                </a:solidFill>
                <a:latin typeface="Bahij Myriad Arabic" panose="02040503050201020203" pitchFamily="18" charset="-78"/>
                <a:ea typeface="Source Sans Pro" panose="020B0503030403020204" pitchFamily="34" charset="0"/>
                <a:cs typeface="Bahij Myriad Arabic" panose="02040503050201020203" pitchFamily="18" charset="-78"/>
              </a:rPr>
              <a:t>نظام ال </a:t>
            </a:r>
            <a:r>
              <a:rPr lang="en-US" sz="2400" dirty="0">
                <a:solidFill>
                  <a:schemeClr val="tx1">
                    <a:lumMod val="65000"/>
                    <a:lumOff val="35000"/>
                  </a:schemeClr>
                </a:solidFill>
                <a:latin typeface="Bahij Myriad Arabic" panose="02040503050201020203" pitchFamily="18" charset="-78"/>
                <a:ea typeface="Source Sans Pro" panose="020B0503030403020204" pitchFamily="34" charset="0"/>
                <a:cs typeface="Bahij Myriad Arabic" panose="02040503050201020203" pitchFamily="18" charset="-78"/>
              </a:rPr>
              <a:t>ERP </a:t>
            </a:r>
            <a:r>
              <a:rPr lang="ar-SA" sz="2400" dirty="0">
                <a:solidFill>
                  <a:schemeClr val="tx1">
                    <a:lumMod val="65000"/>
                    <a:lumOff val="35000"/>
                  </a:schemeClr>
                </a:solidFill>
                <a:latin typeface="Bahij Myriad Arabic" panose="02040503050201020203" pitchFamily="18" charset="-78"/>
                <a:ea typeface="Source Sans Pro" panose="020B0503030403020204" pitchFamily="34" charset="0"/>
                <a:cs typeface="Bahij Myriad Arabic" panose="02040503050201020203" pitchFamily="18" charset="-78"/>
              </a:rPr>
              <a:t> للتواصل مه الهيئة التعليمية والإدارية </a:t>
            </a:r>
          </a:p>
        </p:txBody>
      </p:sp>
      <p:sp>
        <p:nvSpPr>
          <p:cNvPr id="8" name="Rectangle 7">
            <a:extLst>
              <a:ext uri="{FF2B5EF4-FFF2-40B4-BE49-F238E27FC236}">
                <a16:creationId xmlns:a16="http://schemas.microsoft.com/office/drawing/2014/main" id="{5BC6FFE9-8752-ED41-99E2-EABAC4A056C3}"/>
              </a:ext>
            </a:extLst>
          </p:cNvPr>
          <p:cNvSpPr/>
          <p:nvPr/>
        </p:nvSpPr>
        <p:spPr>
          <a:xfrm>
            <a:off x="3792301" y="1226676"/>
            <a:ext cx="468312" cy="9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9" name="Rectangle 8">
            <a:extLst>
              <a:ext uri="{FF2B5EF4-FFF2-40B4-BE49-F238E27FC236}">
                <a16:creationId xmlns:a16="http://schemas.microsoft.com/office/drawing/2014/main" id="{12BA7528-5067-F043-8EB4-A9248E81A56D}"/>
              </a:ext>
            </a:extLst>
          </p:cNvPr>
          <p:cNvSpPr/>
          <p:nvPr/>
        </p:nvSpPr>
        <p:spPr>
          <a:xfrm>
            <a:off x="917823" y="2374866"/>
            <a:ext cx="3411537" cy="1731243"/>
          </a:xfrm>
          <a:prstGeom prst="rect">
            <a:avLst/>
          </a:prstGeom>
        </p:spPr>
        <p:txBody>
          <a:bodyPr>
            <a:spAutoFit/>
          </a:bodyPr>
          <a:lstStyle/>
          <a:p>
            <a:pPr algn="r" rtl="1" eaLnBrk="1" fontAlgn="auto" hangingPunct="1">
              <a:lnSpc>
                <a:spcPct val="150000"/>
              </a:lnSpc>
              <a:spcBef>
                <a:spcPts val="0"/>
              </a:spcBef>
              <a:spcAft>
                <a:spcPts val="0"/>
              </a:spcAft>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اعتمدت مدارس رياض نجد برنامج </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 ERP system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لضمان التواصل السريع بين موظفي وموظفات قسمي البنين والبنات لضمان سرعة إنجاز المراسلات والمهام بين كافة الأقسام ومنسوبي الهيئات الإدارية والتعليمية، لا سيَّما مع تداعيات التعليم عن بعد، وهو نظام تراسل رديف وخادم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لويائل</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التراسل الاعتيادية مثل البريد الإلكتروني وحسابات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كلاسيرا</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وتميز ونحوها</a:t>
            </a: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sp>
        <p:nvSpPr>
          <p:cNvPr id="21" name="Parallelogram 20">
            <a:extLst>
              <a:ext uri="{FF2B5EF4-FFF2-40B4-BE49-F238E27FC236}">
                <a16:creationId xmlns:a16="http://schemas.microsoft.com/office/drawing/2014/main" id="{FAF16C95-4EC3-714D-A60A-95944357EE10}"/>
              </a:ext>
            </a:extLst>
          </p:cNvPr>
          <p:cNvSpPr/>
          <p:nvPr/>
        </p:nvSpPr>
        <p:spPr>
          <a:xfrm rot="14202362" flipH="1">
            <a:off x="7716838" y="2454275"/>
            <a:ext cx="1201738" cy="1874837"/>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TextBox 21">
            <a:extLst>
              <a:ext uri="{FF2B5EF4-FFF2-40B4-BE49-F238E27FC236}">
                <a16:creationId xmlns:a16="http://schemas.microsoft.com/office/drawing/2014/main" id="{F04BB55D-6956-D84B-A91C-BBEA5D5BB031}"/>
              </a:ext>
            </a:extLst>
          </p:cNvPr>
          <p:cNvSpPr txBox="1">
            <a:spLocks noChangeArrowheads="1"/>
          </p:cNvSpPr>
          <p:nvPr/>
        </p:nvSpPr>
        <p:spPr bwMode="auto">
          <a:xfrm>
            <a:off x="1090376" y="796463"/>
            <a:ext cx="3233737"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التكنولوجيا</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pic>
        <p:nvPicPr>
          <p:cNvPr id="5" name="Picture Placeholder 4" descr="A picture containing text, wall, indoor&#10;&#10;Description automatically generated">
            <a:extLst>
              <a:ext uri="{FF2B5EF4-FFF2-40B4-BE49-F238E27FC236}">
                <a16:creationId xmlns:a16="http://schemas.microsoft.com/office/drawing/2014/main" id="{30E9EF4D-9BBE-5944-9D0D-8ADD62D852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6" b="1146"/>
          <a:stretch>
            <a:fillRect/>
          </a:stretch>
        </p:blipFill>
        <p:spPr/>
      </p:pic>
    </p:spTree>
    <p:extLst>
      <p:ext uri="{BB962C8B-B14F-4D97-AF65-F5344CB8AC3E}">
        <p14:creationId xmlns:p14="http://schemas.microsoft.com/office/powerpoint/2010/main" val="138165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nodeType="afterGroup">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nodeType="afterGroup">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07196EA1-FED5-9F4E-8042-8445B024765A}"/>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E35F71FE-04A8-F846-A50A-AEB0F6DCC056}"/>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9B66B8FB-8937-5A4C-8E79-6513596C1277}"/>
              </a:ext>
            </a:extLst>
          </p:cNvPr>
          <p:cNvSpPr txBox="1">
            <a:spLocks noChangeArrowheads="1"/>
          </p:cNvSpPr>
          <p:nvPr/>
        </p:nvSpPr>
        <p:spPr bwMode="auto">
          <a:xfrm>
            <a:off x="4078288" y="958850"/>
            <a:ext cx="2179637"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المناهج التعليمية</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41887675-B6CF-6244-9E40-D22F8F2936FB}"/>
              </a:ext>
            </a:extLst>
          </p:cNvPr>
          <p:cNvSpPr/>
          <p:nvPr/>
        </p:nvSpPr>
        <p:spPr>
          <a:xfrm>
            <a:off x="5699125" y="1408113"/>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849F4829-6942-6C42-81E1-C610488EA82C}"/>
              </a:ext>
            </a:extLst>
          </p:cNvPr>
          <p:cNvSpPr>
            <a:spLocks noChangeArrowheads="1"/>
          </p:cNvSpPr>
          <p:nvPr/>
        </p:nvSpPr>
        <p:spPr bwMode="auto">
          <a:xfrm>
            <a:off x="1117600" y="847725"/>
            <a:ext cx="3124200" cy="172402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lnSpc>
                <a:spcPct val="150000"/>
              </a:lnSpc>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يتمركز منهجٍ مدارس رياض نجد حول المتعلمـ/ـ</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ة</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ويعمل على تعزيز طرقِ تدريس حديثة؛ لزيادة جودة التعليم، وتقديم أنشطة متنوعة لتنمية مهارة التعلم الذاتي لدى الطلاب والطالبات، مع استقلالية وحرية الفكر، وتنمية مهارات حركيّة ووجدانية، وتنمية الشخصية بمهارات علمية واجتماعية لإعداد جيلٍ يواكب تطورات العصر بنظرة عالمية شمولية</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9" name="Picture Placeholder 18" descr="A group of men in lab coats&#10;&#10;Description automatically generated with low confidence">
            <a:extLst>
              <a:ext uri="{FF2B5EF4-FFF2-40B4-BE49-F238E27FC236}">
                <a16:creationId xmlns:a16="http://schemas.microsoft.com/office/drawing/2014/main" id="{86FE704F-AAD3-5F47-9111-B769B954AAC0}"/>
              </a:ext>
            </a:extLst>
          </p:cNvPr>
          <p:cNvPicPr>
            <a:picLocks noGrp="1" noChangeAspect="1"/>
          </p:cNvPicPr>
          <p:nvPr>
            <p:ph type="pic" sz="quarter" idx="10"/>
          </p:nvPr>
        </p:nvPicPr>
        <p:blipFill rotWithShape="1">
          <a:blip r:embed="rId2"/>
          <a:srcRect l="736" t="22399" r="-736" b="49503"/>
          <a:stretch/>
        </p:blipFill>
        <p:spPr>
          <a:xfrm>
            <a:off x="0" y="2796997"/>
            <a:ext cx="7339085" cy="206218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34BEAD43-4C59-024E-8103-B8E24AA91C46}"/>
              </a:ext>
            </a:extLst>
          </p:cNvPr>
          <p:cNvSpPr/>
          <p:nvPr/>
        </p:nvSpPr>
        <p:spPr>
          <a:xfrm>
            <a:off x="7585075" y="2562225"/>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arallelogram 5">
            <a:extLst>
              <a:ext uri="{FF2B5EF4-FFF2-40B4-BE49-F238E27FC236}">
                <a16:creationId xmlns:a16="http://schemas.microsoft.com/office/drawing/2014/main" id="{81BF68C2-3101-F54D-BF59-8B625B3852E1}"/>
              </a:ext>
            </a:extLst>
          </p:cNvPr>
          <p:cNvSpPr/>
          <p:nvPr/>
        </p:nvSpPr>
        <p:spPr>
          <a:xfrm>
            <a:off x="7781925" y="3306763"/>
            <a:ext cx="685800" cy="917575"/>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65EF3C90-4BB2-BE47-AD99-37862726101E}"/>
              </a:ext>
            </a:extLst>
          </p:cNvPr>
          <p:cNvSpPr txBox="1">
            <a:spLocks noChangeArrowheads="1"/>
          </p:cNvSpPr>
          <p:nvPr/>
        </p:nvSpPr>
        <p:spPr bwMode="auto">
          <a:xfrm>
            <a:off x="2651125" y="403225"/>
            <a:ext cx="2179638" cy="46037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sz="2400" b="1" dirty="0">
                <a:solidFill>
                  <a:schemeClr val="tx1">
                    <a:lumMod val="65000"/>
                    <a:lumOff val="35000"/>
                  </a:schemeClr>
                </a:solidFill>
                <a:latin typeface="Bahij Myriad Arabic" panose="02040503050201020203" pitchFamily="18" charset="-78"/>
                <a:cs typeface="Bahij Myriad Arabic" panose="02040503050201020203" pitchFamily="18" charset="-78"/>
              </a:rPr>
              <a:t>المناهج التعليمية</a:t>
            </a:r>
            <a:endParaRPr lang="en-SA" altLang="en-SA"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9" name="TextBox 8">
            <a:extLst>
              <a:ext uri="{FF2B5EF4-FFF2-40B4-BE49-F238E27FC236}">
                <a16:creationId xmlns:a16="http://schemas.microsoft.com/office/drawing/2014/main" id="{29066BAE-7496-1D48-93FE-87070310E25E}"/>
              </a:ext>
            </a:extLst>
          </p:cNvPr>
          <p:cNvSpPr txBox="1">
            <a:spLocks noChangeArrowheads="1"/>
          </p:cNvSpPr>
          <p:nvPr/>
        </p:nvSpPr>
        <p:spPr bwMode="auto">
          <a:xfrm>
            <a:off x="1262063" y="923925"/>
            <a:ext cx="2998787" cy="431800"/>
          </a:xfrm>
          <a:prstGeom prst="rect">
            <a:avLst/>
          </a:prstGeom>
          <a:noFill/>
          <a:ln>
            <a:noFill/>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البرنامج العام :</a:t>
            </a:r>
            <a:endParaRPr lang="en-SA" altLang="en-SA"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0" name="Rectangle 9">
            <a:extLst>
              <a:ext uri="{FF2B5EF4-FFF2-40B4-BE49-F238E27FC236}">
                <a16:creationId xmlns:a16="http://schemas.microsoft.com/office/drawing/2014/main" id="{B0DEC939-9271-4248-9250-3E50B39E34AE}"/>
              </a:ext>
            </a:extLst>
          </p:cNvPr>
          <p:cNvSpPr/>
          <p:nvPr/>
        </p:nvSpPr>
        <p:spPr>
          <a:xfrm>
            <a:off x="3654425" y="1416050"/>
            <a:ext cx="468313" cy="96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solidFill>
                <a:schemeClr val="tx1">
                  <a:lumMod val="75000"/>
                  <a:lumOff val="25000"/>
                </a:schemeClr>
              </a:solidFill>
            </a:endParaRPr>
          </a:p>
        </p:txBody>
      </p:sp>
      <p:sp>
        <p:nvSpPr>
          <p:cNvPr id="11" name="Rectangle 10">
            <a:extLst>
              <a:ext uri="{FF2B5EF4-FFF2-40B4-BE49-F238E27FC236}">
                <a16:creationId xmlns:a16="http://schemas.microsoft.com/office/drawing/2014/main" id="{4B1EB0F3-A61A-4346-A852-F3BC8986B5CF}"/>
              </a:ext>
            </a:extLst>
          </p:cNvPr>
          <p:cNvSpPr/>
          <p:nvPr/>
        </p:nvSpPr>
        <p:spPr>
          <a:xfrm>
            <a:off x="582613" y="1630363"/>
            <a:ext cx="3835400" cy="2286000"/>
          </a:xfrm>
          <a:prstGeom prst="rect">
            <a:avLst/>
          </a:prstGeom>
        </p:spPr>
        <p:txBody>
          <a:bodyPr>
            <a:spAutoFit/>
          </a:bodyPr>
          <a:lstStyle/>
          <a:p>
            <a:pPr marL="171450" indent="-171450" algn="r" rtl="1">
              <a:lnSpc>
                <a:spcPct val="150000"/>
              </a:lnSpc>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من رياض الأطفال إلى الثانوي .</a:t>
            </a:r>
          </a:p>
          <a:p>
            <a:pPr marL="171450" indent="-171450" algn="r" rtl="1">
              <a:lnSpc>
                <a:spcPct val="150000"/>
              </a:lnSpc>
              <a:buFont typeface="Arial" panose="020B0604020202020204" pitchFamily="34" charset="0"/>
              <a:buChar char="•"/>
              <a:defRPr/>
            </a:pPr>
            <a:endParaRPr 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منهاج وزارة التعليم، مع مواد إضافية داعمة في اللغة الإنجليزية والحاسوب بموافقة الوزارة، ويُشرف على تنفيذها خبراء من مراكز عالمية.</a:t>
            </a: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defRPr/>
            </a:pP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المرحلة الثانوية على "نظام المقررات" وهو برنامج تكاملي رأسي، يُخفف الرسوب، ويهتم بتطبيقات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مهارية</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ويُنمي القدرات، ويُخَفّف ضغط وتتابع المواد.</a:t>
            </a:r>
            <a:endParaRPr lang="en-US" sz="6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4" name="Picture Placeholder 13" descr="A picture containing text, person&#10;&#10;Description automatically generated">
            <a:extLst>
              <a:ext uri="{FF2B5EF4-FFF2-40B4-BE49-F238E27FC236}">
                <a16:creationId xmlns:a16="http://schemas.microsoft.com/office/drawing/2014/main" id="{30742C5B-324A-0A44-8F19-56449E92FDB5}"/>
              </a:ext>
            </a:extLst>
          </p:cNvPr>
          <p:cNvPicPr>
            <a:picLocks noGrp="1" noChangeAspect="1"/>
          </p:cNvPicPr>
          <p:nvPr>
            <p:ph type="pic" sz="quarter" idx="10"/>
          </p:nvPr>
        </p:nvPicPr>
        <p:blipFill>
          <a:blip r:embed="rId2"/>
          <a:srcRect t="7106" b="7106"/>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nodeType="afterGroup">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92E4DC8F-8700-0E44-AAAF-353FFBB04209}"/>
              </a:ext>
            </a:extLst>
          </p:cNvPr>
          <p:cNvSpPr/>
          <p:nvPr/>
        </p:nvSpPr>
        <p:spPr>
          <a:xfrm>
            <a:off x="7585075" y="2562225"/>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arallelogram 5">
            <a:extLst>
              <a:ext uri="{FF2B5EF4-FFF2-40B4-BE49-F238E27FC236}">
                <a16:creationId xmlns:a16="http://schemas.microsoft.com/office/drawing/2014/main" id="{ADAC3B9B-4995-ED42-8E02-63AC0B264F4D}"/>
              </a:ext>
            </a:extLst>
          </p:cNvPr>
          <p:cNvSpPr/>
          <p:nvPr/>
        </p:nvSpPr>
        <p:spPr>
          <a:xfrm>
            <a:off x="7781925" y="3306763"/>
            <a:ext cx="685800" cy="917575"/>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1A99EBA8-2B9A-1747-9DDA-5FDD21BC441C}"/>
              </a:ext>
            </a:extLst>
          </p:cNvPr>
          <p:cNvSpPr txBox="1">
            <a:spLocks noChangeArrowheads="1"/>
          </p:cNvSpPr>
          <p:nvPr/>
        </p:nvSpPr>
        <p:spPr bwMode="auto">
          <a:xfrm>
            <a:off x="1252538" y="908050"/>
            <a:ext cx="2998787" cy="431800"/>
          </a:xfrm>
          <a:prstGeom prst="rect">
            <a:avLst/>
          </a:prstGeom>
          <a:noFill/>
          <a:ln>
            <a:noFill/>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برنامج الدبلوم الأمريكي :</a:t>
            </a:r>
            <a:endParaRPr lang="en-SA" altLang="en-SA"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1" name="Rectangle 10">
            <a:extLst>
              <a:ext uri="{FF2B5EF4-FFF2-40B4-BE49-F238E27FC236}">
                <a16:creationId xmlns:a16="http://schemas.microsoft.com/office/drawing/2014/main" id="{B6BD4A65-96CE-1548-B276-05DAAF696749}"/>
              </a:ext>
            </a:extLst>
          </p:cNvPr>
          <p:cNvSpPr>
            <a:spLocks noChangeArrowheads="1"/>
          </p:cNvSpPr>
          <p:nvPr/>
        </p:nvSpPr>
        <p:spPr bwMode="auto">
          <a:xfrm>
            <a:off x="101600" y="1639888"/>
            <a:ext cx="4116388" cy="256222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marL="171450" indent="-171450" algn="r" rtl="1">
              <a:lnSpc>
                <a:spcPct val="150000"/>
              </a:lnSpc>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الدبلوم: نظام تعليمي دولي يؤهل للالتحاق بجامعات عالمية وعربية ومحلية.</a:t>
            </a:r>
          </a:p>
          <a:p>
            <a:pPr marL="171450" indent="-171450" algn="r" rtl="1">
              <a:lnSpc>
                <a:spcPct val="150000"/>
              </a:lnSpc>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المسار: من</a:t>
            </a:r>
            <a:r>
              <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KG </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حتى 12 بنظام تقدير اكتساب الساعات على أساس نظام التوزيع والتقييم.</a:t>
            </a:r>
          </a:p>
          <a:p>
            <a:pPr marL="171450" indent="-171450" algn="r" rtl="1">
              <a:lnSpc>
                <a:spcPct val="150000"/>
              </a:lnSpc>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يخضع لإشراف هيئات اعتماد أكاديمية ودولية طبقًا لمعايير جودة التعليم العالمية.</a:t>
            </a:r>
          </a:p>
          <a:p>
            <a:pPr marL="171450" indent="-171450" algn="r" rtl="1">
              <a:lnSpc>
                <a:spcPct val="150000"/>
              </a:lnSpc>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يُقدم منهاجًا شاملا خاصًا بمدارس دولية، بما يُساهم في إتقان مهارات الإنجليزية تحدثًا وكتابةً وقراءةً، مع مواد التربية الإسلامية والعربية باللغة العربية .</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5" name="Picture Placeholder 14" descr="A picture containing text, person, indoor&#10;&#10;Description automatically generated">
            <a:extLst>
              <a:ext uri="{FF2B5EF4-FFF2-40B4-BE49-F238E27FC236}">
                <a16:creationId xmlns:a16="http://schemas.microsoft.com/office/drawing/2014/main" id="{EB47B7AA-2909-F048-BB06-0CCAD031A780}"/>
              </a:ext>
            </a:extLst>
          </p:cNvPr>
          <p:cNvPicPr>
            <a:picLocks noGrp="1" noChangeAspect="1"/>
          </p:cNvPicPr>
          <p:nvPr>
            <p:ph type="pic" sz="quarter" idx="10"/>
          </p:nvPr>
        </p:nvPicPr>
        <p:blipFill rotWithShape="1">
          <a:blip r:embed="rId2"/>
          <a:srcRect l="-3743" t="13688" r="3743" b="38056"/>
          <a:stretch/>
        </p:blipFill>
        <p:spPr/>
      </p:pic>
      <p:sp>
        <p:nvSpPr>
          <p:cNvPr id="12" name="TextBox 11">
            <a:extLst>
              <a:ext uri="{FF2B5EF4-FFF2-40B4-BE49-F238E27FC236}">
                <a16:creationId xmlns:a16="http://schemas.microsoft.com/office/drawing/2014/main" id="{A9AD45F9-E697-0C4B-A3DA-AE4E09F61104}"/>
              </a:ext>
            </a:extLst>
          </p:cNvPr>
          <p:cNvSpPr txBox="1">
            <a:spLocks noChangeArrowheads="1"/>
          </p:cNvSpPr>
          <p:nvPr/>
        </p:nvSpPr>
        <p:spPr bwMode="auto">
          <a:xfrm>
            <a:off x="2651125" y="403225"/>
            <a:ext cx="2179638" cy="46037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sz="2400" b="1" dirty="0">
                <a:solidFill>
                  <a:schemeClr val="tx1">
                    <a:lumMod val="65000"/>
                    <a:lumOff val="35000"/>
                  </a:schemeClr>
                </a:solidFill>
                <a:latin typeface="Bahij Myriad Arabic" panose="02040503050201020203" pitchFamily="18" charset="-78"/>
                <a:cs typeface="Bahij Myriad Arabic" panose="02040503050201020203" pitchFamily="18" charset="-78"/>
              </a:rPr>
              <a:t>المناهج التعليمية</a:t>
            </a:r>
            <a:endParaRPr lang="en-SA" altLang="en-SA"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4" name="Rectangle 13">
            <a:extLst>
              <a:ext uri="{FF2B5EF4-FFF2-40B4-BE49-F238E27FC236}">
                <a16:creationId xmlns:a16="http://schemas.microsoft.com/office/drawing/2014/main" id="{825120A5-957A-C44F-B981-2A6B6CAAA43A}"/>
              </a:ext>
            </a:extLst>
          </p:cNvPr>
          <p:cNvSpPr/>
          <p:nvPr/>
        </p:nvSpPr>
        <p:spPr>
          <a:xfrm>
            <a:off x="3654425" y="1416050"/>
            <a:ext cx="468313" cy="96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nodeType="afterGroup">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92E4DC8F-8700-0E44-AAAF-353FFBB04209}"/>
              </a:ext>
            </a:extLst>
          </p:cNvPr>
          <p:cNvSpPr/>
          <p:nvPr/>
        </p:nvSpPr>
        <p:spPr>
          <a:xfrm>
            <a:off x="7585075" y="2562225"/>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arallelogram 5">
            <a:extLst>
              <a:ext uri="{FF2B5EF4-FFF2-40B4-BE49-F238E27FC236}">
                <a16:creationId xmlns:a16="http://schemas.microsoft.com/office/drawing/2014/main" id="{ADAC3B9B-4995-ED42-8E02-63AC0B264F4D}"/>
              </a:ext>
            </a:extLst>
          </p:cNvPr>
          <p:cNvSpPr/>
          <p:nvPr/>
        </p:nvSpPr>
        <p:spPr>
          <a:xfrm>
            <a:off x="7781925" y="3306763"/>
            <a:ext cx="685800" cy="917575"/>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A12F0BC6-3EFB-B046-B6F6-544E3A976DDF}"/>
              </a:ext>
            </a:extLst>
          </p:cNvPr>
          <p:cNvSpPr txBox="1">
            <a:spLocks noChangeArrowheads="1"/>
          </p:cNvSpPr>
          <p:nvPr/>
        </p:nvSpPr>
        <p:spPr bwMode="auto">
          <a:xfrm>
            <a:off x="2581818" y="1179350"/>
            <a:ext cx="217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مرحلة رياض الأطفال</a:t>
            </a:r>
            <a:endParaRPr lang="en-SA" altLang="en-SA"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7" name="Rectangle 16">
            <a:extLst>
              <a:ext uri="{FF2B5EF4-FFF2-40B4-BE49-F238E27FC236}">
                <a16:creationId xmlns:a16="http://schemas.microsoft.com/office/drawing/2014/main" id="{DA258755-69B4-3F46-A778-0C32854E0A91}"/>
              </a:ext>
            </a:extLst>
          </p:cNvPr>
          <p:cNvSpPr/>
          <p:nvPr/>
        </p:nvSpPr>
        <p:spPr>
          <a:xfrm>
            <a:off x="3671636" y="1664255"/>
            <a:ext cx="468312" cy="9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a:solidFill>
                <a:schemeClr val="tx1">
                  <a:lumMod val="75000"/>
                  <a:lumOff val="25000"/>
                </a:schemeClr>
              </a:solidFill>
            </a:endParaRPr>
          </a:p>
        </p:txBody>
      </p:sp>
      <p:sp>
        <p:nvSpPr>
          <p:cNvPr id="18" name="Rectangle 17">
            <a:extLst>
              <a:ext uri="{FF2B5EF4-FFF2-40B4-BE49-F238E27FC236}">
                <a16:creationId xmlns:a16="http://schemas.microsoft.com/office/drawing/2014/main" id="{EFB809F5-4690-0A43-8D71-34AE7EA030F4}"/>
              </a:ext>
            </a:extLst>
          </p:cNvPr>
          <p:cNvSpPr>
            <a:spLocks noChangeArrowheads="1"/>
          </p:cNvSpPr>
          <p:nvPr/>
        </p:nvSpPr>
        <p:spPr bwMode="auto">
          <a:xfrm>
            <a:off x="1349071" y="1912079"/>
            <a:ext cx="2968625"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latin typeface="Bahij Myriad Arabic" panose="02040503050201020203" pitchFamily="18" charset="-78"/>
                <a:cs typeface="Bahij Myriad Arabic" panose="02040503050201020203" pitchFamily="18" charset="-78"/>
              </a:rPr>
              <a:t>تركّز رياض الأطفال على ألعاب إبداعية للطفل، بحيث يستطيع من خلالها ممارسة نشاطاته بكل حرية، ليكتشف قدراته </a:t>
            </a:r>
            <a:r>
              <a:rPr lang="ar-SA" altLang="en-SA" sz="1200" dirty="0" err="1">
                <a:latin typeface="Bahij Myriad Arabic" panose="02040503050201020203" pitchFamily="18" charset="-78"/>
                <a:cs typeface="Bahij Myriad Arabic" panose="02040503050201020203" pitchFamily="18" charset="-78"/>
              </a:rPr>
              <a:t>وميولاته</a:t>
            </a:r>
            <a:r>
              <a:rPr lang="ar-SA" altLang="en-SA" sz="1200" dirty="0">
                <a:latin typeface="Bahij Myriad Arabic" panose="02040503050201020203" pitchFamily="18" charset="-78"/>
                <a:cs typeface="Bahij Myriad Arabic" panose="02040503050201020203" pitchFamily="18" charset="-78"/>
              </a:rPr>
              <a:t> وإمكانياته، ويكون مستعدًّا بامتياز للمرحلة الابتدائية ومن ثمَّ المتوسط والثانوي، لأنَّه تأصَّل في بيئة تقوم على احترام ذاتية الطفل عبر منهج يعتمد منذ رياض الأطفال على التعلم الإبداعي، وتطوير مهارات البراعم بواسطة ألعاب وموارد تربوية مخصصة تؤهِّلُ الطفل نفسيًّا وعلميًّا واجتماعيًّا.</a:t>
            </a:r>
            <a:endParaRPr lang="en-SA" altLang="en-SA" sz="1200" dirty="0">
              <a:latin typeface="Bahij Myriad Arabic" panose="02040503050201020203" pitchFamily="18" charset="-78"/>
              <a:cs typeface="Bahij Myriad Arabic" panose="02040503050201020203" pitchFamily="18" charset="-78"/>
            </a:endParaRPr>
          </a:p>
        </p:txBody>
      </p:sp>
      <p:pic>
        <p:nvPicPr>
          <p:cNvPr id="19" name="Picture Placeholder 18" descr="A picture containing person, child, child, indoor&#10;&#10;Description automatically generated">
            <a:extLst>
              <a:ext uri="{FF2B5EF4-FFF2-40B4-BE49-F238E27FC236}">
                <a16:creationId xmlns:a16="http://schemas.microsoft.com/office/drawing/2014/main" id="{1F11B5BD-10ED-0A46-8FBD-32A153E0146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45" r="11145"/>
          <a:stretch>
            <a:fillRect/>
          </a:stretch>
        </p:blipFill>
        <p:spPr/>
      </p:pic>
    </p:spTree>
    <p:extLst>
      <p:ext uri="{BB962C8B-B14F-4D97-AF65-F5344CB8AC3E}">
        <p14:creationId xmlns:p14="http://schemas.microsoft.com/office/powerpoint/2010/main" val="262644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0">
            <a:extLst>
              <a:ext uri="{FF2B5EF4-FFF2-40B4-BE49-F238E27FC236}">
                <a16:creationId xmlns:a16="http://schemas.microsoft.com/office/drawing/2014/main" id="{2EA569B8-3159-354D-9F9A-8E4CC9890D53}"/>
              </a:ext>
            </a:extLst>
          </p:cNvPr>
          <p:cNvSpPr>
            <a:spLocks/>
          </p:cNvSpPr>
          <p:nvPr/>
        </p:nvSpPr>
        <p:spPr bwMode="auto">
          <a:xfrm flipH="1">
            <a:off x="3040063" y="3327400"/>
            <a:ext cx="3263900" cy="1047750"/>
          </a:xfrm>
          <a:custGeom>
            <a:avLst/>
            <a:gdLst>
              <a:gd name="T0" fmla="*/ 0 w 3387"/>
              <a:gd name="T1" fmla="*/ 1063 h 1063"/>
              <a:gd name="T2" fmla="*/ 3387 w 3387"/>
              <a:gd name="T3" fmla="*/ 439 h 1063"/>
              <a:gd name="T4" fmla="*/ 3159 w 3387"/>
              <a:gd name="T5" fmla="*/ 0 h 1063"/>
              <a:gd name="T6" fmla="*/ 226 w 3387"/>
              <a:gd name="T7" fmla="*/ 631 h 1063"/>
              <a:gd name="T8" fmla="*/ 0 w 3387"/>
              <a:gd name="T9" fmla="*/ 1063 h 1063"/>
            </a:gdLst>
            <a:ahLst/>
            <a:cxnLst>
              <a:cxn ang="0">
                <a:pos x="T0" y="T1"/>
              </a:cxn>
              <a:cxn ang="0">
                <a:pos x="T2" y="T3"/>
              </a:cxn>
              <a:cxn ang="0">
                <a:pos x="T4" y="T5"/>
              </a:cxn>
              <a:cxn ang="0">
                <a:pos x="T6" y="T7"/>
              </a:cxn>
              <a:cxn ang="0">
                <a:pos x="T8" y="T9"/>
              </a:cxn>
            </a:cxnLst>
            <a:rect l="0" t="0" r="r" b="b"/>
            <a:pathLst>
              <a:path w="3387" h="1063">
                <a:moveTo>
                  <a:pt x="0" y="1063"/>
                </a:moveTo>
                <a:lnTo>
                  <a:pt x="3387" y="439"/>
                </a:lnTo>
                <a:lnTo>
                  <a:pt x="3159" y="0"/>
                </a:lnTo>
                <a:lnTo>
                  <a:pt x="226" y="631"/>
                </a:lnTo>
                <a:lnTo>
                  <a:pt x="0" y="1063"/>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0" name="Freeform 31">
            <a:extLst>
              <a:ext uri="{FF2B5EF4-FFF2-40B4-BE49-F238E27FC236}">
                <a16:creationId xmlns:a16="http://schemas.microsoft.com/office/drawing/2014/main" id="{8C1B5BCF-2D34-6C4D-895D-3AF196A71010}"/>
              </a:ext>
            </a:extLst>
          </p:cNvPr>
          <p:cNvSpPr>
            <a:spLocks/>
          </p:cNvSpPr>
          <p:nvPr/>
        </p:nvSpPr>
        <p:spPr bwMode="auto">
          <a:xfrm flipH="1">
            <a:off x="3354388" y="2706688"/>
            <a:ext cx="2635250" cy="1054100"/>
          </a:xfrm>
          <a:custGeom>
            <a:avLst/>
            <a:gdLst>
              <a:gd name="T0" fmla="*/ 0 w 2734"/>
              <a:gd name="T1" fmla="*/ 1070 h 1070"/>
              <a:gd name="T2" fmla="*/ 2734 w 2734"/>
              <a:gd name="T3" fmla="*/ 438 h 1070"/>
              <a:gd name="T4" fmla="*/ 2506 w 2734"/>
              <a:gd name="T5" fmla="*/ 0 h 1070"/>
              <a:gd name="T6" fmla="*/ 229 w 2734"/>
              <a:gd name="T7" fmla="*/ 631 h 1070"/>
              <a:gd name="T8" fmla="*/ 0 w 2734"/>
              <a:gd name="T9" fmla="*/ 1070 h 1070"/>
            </a:gdLst>
            <a:ahLst/>
            <a:cxnLst>
              <a:cxn ang="0">
                <a:pos x="T0" y="T1"/>
              </a:cxn>
              <a:cxn ang="0">
                <a:pos x="T2" y="T3"/>
              </a:cxn>
              <a:cxn ang="0">
                <a:pos x="T4" y="T5"/>
              </a:cxn>
              <a:cxn ang="0">
                <a:pos x="T6" y="T7"/>
              </a:cxn>
              <a:cxn ang="0">
                <a:pos x="T8" y="T9"/>
              </a:cxn>
            </a:cxnLst>
            <a:rect l="0" t="0" r="r" b="b"/>
            <a:pathLst>
              <a:path w="2734" h="1070">
                <a:moveTo>
                  <a:pt x="0" y="1070"/>
                </a:moveTo>
                <a:lnTo>
                  <a:pt x="2734" y="438"/>
                </a:lnTo>
                <a:lnTo>
                  <a:pt x="2506" y="0"/>
                </a:lnTo>
                <a:lnTo>
                  <a:pt x="229" y="631"/>
                </a:lnTo>
                <a:lnTo>
                  <a:pt x="0" y="1070"/>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1" name="Freeform 32">
            <a:extLst>
              <a:ext uri="{FF2B5EF4-FFF2-40B4-BE49-F238E27FC236}">
                <a16:creationId xmlns:a16="http://schemas.microsoft.com/office/drawing/2014/main" id="{FB1509AA-E7EE-A646-B0F1-A8C41E683B22}"/>
              </a:ext>
            </a:extLst>
          </p:cNvPr>
          <p:cNvSpPr>
            <a:spLocks/>
          </p:cNvSpPr>
          <p:nvPr/>
        </p:nvSpPr>
        <p:spPr bwMode="auto">
          <a:xfrm flipH="1">
            <a:off x="3667125" y="2090738"/>
            <a:ext cx="2003425" cy="1046162"/>
          </a:xfrm>
          <a:custGeom>
            <a:avLst/>
            <a:gdLst>
              <a:gd name="T0" fmla="*/ 0 w 2080"/>
              <a:gd name="T1" fmla="*/ 1062 h 1062"/>
              <a:gd name="T2" fmla="*/ 2080 w 2080"/>
              <a:gd name="T3" fmla="*/ 438 h 1062"/>
              <a:gd name="T4" fmla="*/ 1851 w 2080"/>
              <a:gd name="T5" fmla="*/ 0 h 1062"/>
              <a:gd name="T6" fmla="*/ 229 w 2080"/>
              <a:gd name="T7" fmla="*/ 624 h 1062"/>
              <a:gd name="T8" fmla="*/ 0 w 2080"/>
              <a:gd name="T9" fmla="*/ 1062 h 1062"/>
            </a:gdLst>
            <a:ahLst/>
            <a:cxnLst>
              <a:cxn ang="0">
                <a:pos x="T0" y="T1"/>
              </a:cxn>
              <a:cxn ang="0">
                <a:pos x="T2" y="T3"/>
              </a:cxn>
              <a:cxn ang="0">
                <a:pos x="T4" y="T5"/>
              </a:cxn>
              <a:cxn ang="0">
                <a:pos x="T6" y="T7"/>
              </a:cxn>
              <a:cxn ang="0">
                <a:pos x="T8" y="T9"/>
              </a:cxn>
            </a:cxnLst>
            <a:rect l="0" t="0" r="r" b="b"/>
            <a:pathLst>
              <a:path w="2080" h="1062">
                <a:moveTo>
                  <a:pt x="0" y="1062"/>
                </a:moveTo>
                <a:lnTo>
                  <a:pt x="2080" y="438"/>
                </a:lnTo>
                <a:lnTo>
                  <a:pt x="1851" y="0"/>
                </a:lnTo>
                <a:lnTo>
                  <a:pt x="229" y="624"/>
                </a:lnTo>
                <a:lnTo>
                  <a:pt x="0" y="1062"/>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2" name="Freeform 33">
            <a:extLst>
              <a:ext uri="{FF2B5EF4-FFF2-40B4-BE49-F238E27FC236}">
                <a16:creationId xmlns:a16="http://schemas.microsoft.com/office/drawing/2014/main" id="{3A934119-2C4E-7044-B679-5CF7C5AF0D2F}"/>
              </a:ext>
            </a:extLst>
          </p:cNvPr>
          <p:cNvSpPr>
            <a:spLocks/>
          </p:cNvSpPr>
          <p:nvPr/>
        </p:nvSpPr>
        <p:spPr bwMode="auto">
          <a:xfrm flipH="1">
            <a:off x="3984625" y="1474788"/>
            <a:ext cx="1373188" cy="1049337"/>
          </a:xfrm>
          <a:custGeom>
            <a:avLst/>
            <a:gdLst>
              <a:gd name="T0" fmla="*/ 0 w 1426"/>
              <a:gd name="T1" fmla="*/ 1064 h 1064"/>
              <a:gd name="T2" fmla="*/ 1426 w 1426"/>
              <a:gd name="T3" fmla="*/ 433 h 1064"/>
              <a:gd name="T4" fmla="*/ 1202 w 1426"/>
              <a:gd name="T5" fmla="*/ 0 h 1064"/>
              <a:gd name="T6" fmla="*/ 230 w 1426"/>
              <a:gd name="T7" fmla="*/ 624 h 1064"/>
              <a:gd name="T8" fmla="*/ 0 w 1426"/>
              <a:gd name="T9" fmla="*/ 1064 h 1064"/>
            </a:gdLst>
            <a:ahLst/>
            <a:cxnLst>
              <a:cxn ang="0">
                <a:pos x="T0" y="T1"/>
              </a:cxn>
              <a:cxn ang="0">
                <a:pos x="T2" y="T3"/>
              </a:cxn>
              <a:cxn ang="0">
                <a:pos x="T4" y="T5"/>
              </a:cxn>
              <a:cxn ang="0">
                <a:pos x="T6" y="T7"/>
              </a:cxn>
              <a:cxn ang="0">
                <a:pos x="T8" y="T9"/>
              </a:cxn>
            </a:cxnLst>
            <a:rect l="0" t="0" r="r" b="b"/>
            <a:pathLst>
              <a:path w="1426" h="1064">
                <a:moveTo>
                  <a:pt x="0" y="1064"/>
                </a:moveTo>
                <a:lnTo>
                  <a:pt x="1426" y="433"/>
                </a:lnTo>
                <a:lnTo>
                  <a:pt x="1202" y="0"/>
                </a:lnTo>
                <a:lnTo>
                  <a:pt x="230" y="624"/>
                </a:lnTo>
                <a:lnTo>
                  <a:pt x="0" y="1064"/>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0965" name="Freeform 25">
            <a:extLst>
              <a:ext uri="{FF2B5EF4-FFF2-40B4-BE49-F238E27FC236}">
                <a16:creationId xmlns:a16="http://schemas.microsoft.com/office/drawing/2014/main" id="{DE66F542-B089-5449-A302-F0DEFB705696}"/>
              </a:ext>
            </a:extLst>
          </p:cNvPr>
          <p:cNvSpPr>
            <a:spLocks/>
          </p:cNvSpPr>
          <p:nvPr/>
        </p:nvSpPr>
        <p:spPr bwMode="auto">
          <a:xfrm flipH="1">
            <a:off x="3040063" y="3327400"/>
            <a:ext cx="2949575" cy="433388"/>
          </a:xfrm>
          <a:custGeom>
            <a:avLst/>
            <a:gdLst>
              <a:gd name="T0" fmla="*/ 2147483646 w 3061"/>
              <a:gd name="T1" fmla="*/ 0 h 439"/>
              <a:gd name="T2" fmla="*/ 2147483646 w 3061"/>
              <a:gd name="T3" fmla="*/ 0 h 439"/>
              <a:gd name="T4" fmla="*/ 0 w 3061"/>
              <a:gd name="T5" fmla="*/ 2147483646 h 439"/>
              <a:gd name="T6" fmla="*/ 2147483646 w 3061"/>
              <a:gd name="T7" fmla="*/ 2147483646 h 439"/>
              <a:gd name="T8" fmla="*/ 2147483646 w 3061"/>
              <a:gd name="T9" fmla="*/ 0 h 439"/>
              <a:gd name="T10" fmla="*/ 0 60000 65536"/>
              <a:gd name="T11" fmla="*/ 0 60000 65536"/>
              <a:gd name="T12" fmla="*/ 0 60000 65536"/>
              <a:gd name="T13" fmla="*/ 0 60000 65536"/>
              <a:gd name="T14" fmla="*/ 0 60000 65536"/>
              <a:gd name="T15" fmla="*/ 0 w 3061"/>
              <a:gd name="T16" fmla="*/ 0 h 439"/>
              <a:gd name="T17" fmla="*/ 3061 w 3061"/>
              <a:gd name="T18" fmla="*/ 439 h 439"/>
            </a:gdLst>
            <a:ahLst/>
            <a:cxnLst>
              <a:cxn ang="T10">
                <a:pos x="T0" y="T1"/>
              </a:cxn>
              <a:cxn ang="T11">
                <a:pos x="T2" y="T3"/>
              </a:cxn>
              <a:cxn ang="T12">
                <a:pos x="T4" y="T5"/>
              </a:cxn>
              <a:cxn ang="T13">
                <a:pos x="T6" y="T7"/>
              </a:cxn>
              <a:cxn ang="T14">
                <a:pos x="T8" y="T9"/>
              </a:cxn>
            </a:cxnLst>
            <a:rect l="T15" t="T16" r="T17" b="T18"/>
            <a:pathLst>
              <a:path w="3061" h="439">
                <a:moveTo>
                  <a:pt x="2833" y="0"/>
                </a:moveTo>
                <a:lnTo>
                  <a:pt x="229" y="0"/>
                </a:lnTo>
                <a:lnTo>
                  <a:pt x="0" y="439"/>
                </a:lnTo>
                <a:lnTo>
                  <a:pt x="3061" y="439"/>
                </a:lnTo>
                <a:lnTo>
                  <a:pt x="2833" y="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US" b="1">
                <a:solidFill>
                  <a:srgbClr val="FFFFFF"/>
                </a:solidFill>
              </a:rPr>
              <a:t>04</a:t>
            </a:r>
          </a:p>
        </p:txBody>
      </p:sp>
      <p:sp>
        <p:nvSpPr>
          <p:cNvPr id="40966" name="Freeform 26">
            <a:extLst>
              <a:ext uri="{FF2B5EF4-FFF2-40B4-BE49-F238E27FC236}">
                <a16:creationId xmlns:a16="http://schemas.microsoft.com/office/drawing/2014/main" id="{8DD2BDB9-FFE3-2545-8750-C55DF85B1014}"/>
              </a:ext>
            </a:extLst>
          </p:cNvPr>
          <p:cNvSpPr>
            <a:spLocks/>
          </p:cNvSpPr>
          <p:nvPr/>
        </p:nvSpPr>
        <p:spPr bwMode="auto">
          <a:xfrm flipH="1">
            <a:off x="2725738" y="3949700"/>
            <a:ext cx="3578225" cy="425450"/>
          </a:xfrm>
          <a:custGeom>
            <a:avLst/>
            <a:gdLst>
              <a:gd name="T0" fmla="*/ 2147483646 w 3712"/>
              <a:gd name="T1" fmla="*/ 0 h 432"/>
              <a:gd name="T2" fmla="*/ 0 w 3712"/>
              <a:gd name="T3" fmla="*/ 2147483646 h 432"/>
              <a:gd name="T4" fmla="*/ 2147483646 w 3712"/>
              <a:gd name="T5" fmla="*/ 2147483646 h 432"/>
              <a:gd name="T6" fmla="*/ 2147483646 w 3712"/>
              <a:gd name="T7" fmla="*/ 0 h 432"/>
              <a:gd name="T8" fmla="*/ 2147483646 w 3712"/>
              <a:gd name="T9" fmla="*/ 0 h 432"/>
              <a:gd name="T10" fmla="*/ 0 60000 65536"/>
              <a:gd name="T11" fmla="*/ 0 60000 65536"/>
              <a:gd name="T12" fmla="*/ 0 60000 65536"/>
              <a:gd name="T13" fmla="*/ 0 60000 65536"/>
              <a:gd name="T14" fmla="*/ 0 60000 65536"/>
              <a:gd name="T15" fmla="*/ 0 w 3712"/>
              <a:gd name="T16" fmla="*/ 0 h 432"/>
              <a:gd name="T17" fmla="*/ 3712 w 3712"/>
              <a:gd name="T18" fmla="*/ 432 h 432"/>
            </a:gdLst>
            <a:ahLst/>
            <a:cxnLst>
              <a:cxn ang="T10">
                <a:pos x="T0" y="T1"/>
              </a:cxn>
              <a:cxn ang="T11">
                <a:pos x="T2" y="T3"/>
              </a:cxn>
              <a:cxn ang="T12">
                <a:pos x="T4" y="T5"/>
              </a:cxn>
              <a:cxn ang="T13">
                <a:pos x="T6" y="T7"/>
              </a:cxn>
              <a:cxn ang="T14">
                <a:pos x="T8" y="T9"/>
              </a:cxn>
            </a:cxnLst>
            <a:rect l="T15" t="T16" r="T17" b="T18"/>
            <a:pathLst>
              <a:path w="3712" h="432">
                <a:moveTo>
                  <a:pt x="226" y="0"/>
                </a:moveTo>
                <a:lnTo>
                  <a:pt x="0" y="432"/>
                </a:lnTo>
                <a:lnTo>
                  <a:pt x="3712" y="432"/>
                </a:lnTo>
                <a:lnTo>
                  <a:pt x="3486" y="0"/>
                </a:lnTo>
                <a:lnTo>
                  <a:pt x="226"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US" b="1">
                <a:solidFill>
                  <a:srgbClr val="FFFFFF"/>
                </a:solidFill>
              </a:rPr>
              <a:t>05</a:t>
            </a:r>
          </a:p>
        </p:txBody>
      </p:sp>
      <p:sp>
        <p:nvSpPr>
          <p:cNvPr id="40967" name="Freeform 27">
            <a:extLst>
              <a:ext uri="{FF2B5EF4-FFF2-40B4-BE49-F238E27FC236}">
                <a16:creationId xmlns:a16="http://schemas.microsoft.com/office/drawing/2014/main" id="{D5850B2E-F555-2F40-9553-C249BACE9429}"/>
              </a:ext>
            </a:extLst>
          </p:cNvPr>
          <p:cNvSpPr>
            <a:spLocks/>
          </p:cNvSpPr>
          <p:nvPr/>
        </p:nvSpPr>
        <p:spPr bwMode="auto">
          <a:xfrm flipH="1">
            <a:off x="3984625" y="1474788"/>
            <a:ext cx="1054100" cy="428625"/>
          </a:xfrm>
          <a:custGeom>
            <a:avLst/>
            <a:gdLst>
              <a:gd name="T0" fmla="*/ 2147483646 w 1095"/>
              <a:gd name="T1" fmla="*/ 0 h 433"/>
              <a:gd name="T2" fmla="*/ 2147483646 w 1095"/>
              <a:gd name="T3" fmla="*/ 0 h 433"/>
              <a:gd name="T4" fmla="*/ 0 w 1095"/>
              <a:gd name="T5" fmla="*/ 2147483646 h 433"/>
              <a:gd name="T6" fmla="*/ 2147483646 w 1095"/>
              <a:gd name="T7" fmla="*/ 2147483646 h 433"/>
              <a:gd name="T8" fmla="*/ 2147483646 w 1095"/>
              <a:gd name="T9" fmla="*/ 0 h 433"/>
              <a:gd name="T10" fmla="*/ 0 60000 65536"/>
              <a:gd name="T11" fmla="*/ 0 60000 65536"/>
              <a:gd name="T12" fmla="*/ 0 60000 65536"/>
              <a:gd name="T13" fmla="*/ 0 60000 65536"/>
              <a:gd name="T14" fmla="*/ 0 60000 65536"/>
              <a:gd name="T15" fmla="*/ 0 w 1095"/>
              <a:gd name="T16" fmla="*/ 0 h 433"/>
              <a:gd name="T17" fmla="*/ 1095 w 1095"/>
              <a:gd name="T18" fmla="*/ 433 h 433"/>
            </a:gdLst>
            <a:ahLst/>
            <a:cxnLst>
              <a:cxn ang="T10">
                <a:pos x="T0" y="T1"/>
              </a:cxn>
              <a:cxn ang="T11">
                <a:pos x="T2" y="T3"/>
              </a:cxn>
              <a:cxn ang="T12">
                <a:pos x="T4" y="T5"/>
              </a:cxn>
              <a:cxn ang="T13">
                <a:pos x="T6" y="T7"/>
              </a:cxn>
              <a:cxn ang="T14">
                <a:pos x="T8" y="T9"/>
              </a:cxn>
            </a:cxnLst>
            <a:rect l="T15" t="T16" r="T17" b="T18"/>
            <a:pathLst>
              <a:path w="1095" h="433">
                <a:moveTo>
                  <a:pt x="871" y="0"/>
                </a:moveTo>
                <a:lnTo>
                  <a:pt x="226" y="0"/>
                </a:lnTo>
                <a:lnTo>
                  <a:pt x="0" y="433"/>
                </a:lnTo>
                <a:lnTo>
                  <a:pt x="1095" y="433"/>
                </a:lnTo>
                <a:lnTo>
                  <a:pt x="871"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US" b="1">
                <a:solidFill>
                  <a:srgbClr val="FFFFFF"/>
                </a:solidFill>
              </a:rPr>
              <a:t>01</a:t>
            </a:r>
          </a:p>
        </p:txBody>
      </p:sp>
      <p:sp>
        <p:nvSpPr>
          <p:cNvPr id="46" name="Freeform 28">
            <a:extLst>
              <a:ext uri="{FF2B5EF4-FFF2-40B4-BE49-F238E27FC236}">
                <a16:creationId xmlns:a16="http://schemas.microsoft.com/office/drawing/2014/main" id="{5814A421-01EF-CA48-953E-3B268664A679}"/>
              </a:ext>
            </a:extLst>
          </p:cNvPr>
          <p:cNvSpPr>
            <a:spLocks/>
          </p:cNvSpPr>
          <p:nvPr/>
        </p:nvSpPr>
        <p:spPr bwMode="auto">
          <a:xfrm flipH="1">
            <a:off x="3354388" y="2706688"/>
            <a:ext cx="2316162" cy="430212"/>
          </a:xfrm>
          <a:custGeom>
            <a:avLst/>
            <a:gdLst>
              <a:gd name="T0" fmla="*/ 2176 w 2404"/>
              <a:gd name="T1" fmla="*/ 0 h 438"/>
              <a:gd name="T2" fmla="*/ 229 w 2404"/>
              <a:gd name="T3" fmla="*/ 0 h 438"/>
              <a:gd name="T4" fmla="*/ 0 w 2404"/>
              <a:gd name="T5" fmla="*/ 438 h 438"/>
              <a:gd name="T6" fmla="*/ 2404 w 2404"/>
              <a:gd name="T7" fmla="*/ 438 h 438"/>
              <a:gd name="T8" fmla="*/ 2176 w 2404"/>
              <a:gd name="T9" fmla="*/ 0 h 438"/>
            </a:gdLst>
            <a:ahLst/>
            <a:cxnLst>
              <a:cxn ang="0">
                <a:pos x="T0" y="T1"/>
              </a:cxn>
              <a:cxn ang="0">
                <a:pos x="T2" y="T3"/>
              </a:cxn>
              <a:cxn ang="0">
                <a:pos x="T4" y="T5"/>
              </a:cxn>
              <a:cxn ang="0">
                <a:pos x="T6" y="T7"/>
              </a:cxn>
              <a:cxn ang="0">
                <a:pos x="T8" y="T9"/>
              </a:cxn>
            </a:cxnLst>
            <a:rect l="0" t="0" r="r" b="b"/>
            <a:pathLst>
              <a:path w="2404" h="438">
                <a:moveTo>
                  <a:pt x="2176" y="0"/>
                </a:moveTo>
                <a:lnTo>
                  <a:pt x="229" y="0"/>
                </a:lnTo>
                <a:lnTo>
                  <a:pt x="0" y="438"/>
                </a:lnTo>
                <a:lnTo>
                  <a:pt x="2404" y="438"/>
                </a:lnTo>
                <a:lnTo>
                  <a:pt x="2176" y="0"/>
                </a:lnTo>
                <a:close/>
              </a:path>
            </a:pathLst>
          </a:custGeom>
          <a:solidFill>
            <a:schemeClr val="accent3"/>
          </a:solidFill>
          <a:ln>
            <a:noFill/>
          </a:ln>
        </p:spPr>
        <p:txBody>
          <a:bodyPr anchor="ctr"/>
          <a:lstStyle/>
          <a:p>
            <a:pPr algn="ctr" eaLnBrk="1" fontAlgn="auto" hangingPunct="1">
              <a:spcBef>
                <a:spcPts val="0"/>
              </a:spcBef>
              <a:spcAft>
                <a:spcPts val="0"/>
              </a:spcAft>
              <a:defRPr/>
            </a:pPr>
            <a:r>
              <a:rPr lang="en-US" b="1" dirty="0">
                <a:solidFill>
                  <a:srgbClr val="FFFFFF"/>
                </a:solidFill>
                <a:latin typeface="+mn-lt"/>
              </a:rPr>
              <a:t>03</a:t>
            </a:r>
          </a:p>
        </p:txBody>
      </p:sp>
      <p:sp>
        <p:nvSpPr>
          <p:cNvPr id="47" name="Freeform 29">
            <a:extLst>
              <a:ext uri="{FF2B5EF4-FFF2-40B4-BE49-F238E27FC236}">
                <a16:creationId xmlns:a16="http://schemas.microsoft.com/office/drawing/2014/main" id="{EDA79325-25C9-7C41-A728-D4CBAD826FC5}"/>
              </a:ext>
            </a:extLst>
          </p:cNvPr>
          <p:cNvSpPr>
            <a:spLocks/>
          </p:cNvSpPr>
          <p:nvPr/>
        </p:nvSpPr>
        <p:spPr bwMode="auto">
          <a:xfrm flipH="1">
            <a:off x="3667125" y="2090738"/>
            <a:ext cx="1690688" cy="433387"/>
          </a:xfrm>
          <a:custGeom>
            <a:avLst/>
            <a:gdLst>
              <a:gd name="T0" fmla="*/ 1526 w 1755"/>
              <a:gd name="T1" fmla="*/ 0 h 440"/>
              <a:gd name="T2" fmla="*/ 230 w 1755"/>
              <a:gd name="T3" fmla="*/ 0 h 440"/>
              <a:gd name="T4" fmla="*/ 0 w 1755"/>
              <a:gd name="T5" fmla="*/ 440 h 440"/>
              <a:gd name="T6" fmla="*/ 1755 w 1755"/>
              <a:gd name="T7" fmla="*/ 440 h 440"/>
              <a:gd name="T8" fmla="*/ 1526 w 1755"/>
              <a:gd name="T9" fmla="*/ 0 h 440"/>
            </a:gdLst>
            <a:ahLst/>
            <a:cxnLst>
              <a:cxn ang="0">
                <a:pos x="T0" y="T1"/>
              </a:cxn>
              <a:cxn ang="0">
                <a:pos x="T2" y="T3"/>
              </a:cxn>
              <a:cxn ang="0">
                <a:pos x="T4" y="T5"/>
              </a:cxn>
              <a:cxn ang="0">
                <a:pos x="T6" y="T7"/>
              </a:cxn>
              <a:cxn ang="0">
                <a:pos x="T8" y="T9"/>
              </a:cxn>
            </a:cxnLst>
            <a:rect l="0" t="0" r="r" b="b"/>
            <a:pathLst>
              <a:path w="1755" h="440">
                <a:moveTo>
                  <a:pt x="1526" y="0"/>
                </a:moveTo>
                <a:lnTo>
                  <a:pt x="230" y="0"/>
                </a:lnTo>
                <a:lnTo>
                  <a:pt x="0" y="440"/>
                </a:lnTo>
                <a:lnTo>
                  <a:pt x="1755" y="440"/>
                </a:lnTo>
                <a:lnTo>
                  <a:pt x="1526" y="0"/>
                </a:lnTo>
                <a:close/>
              </a:path>
            </a:pathLst>
          </a:custGeom>
          <a:solidFill>
            <a:schemeClr val="accent4"/>
          </a:solidFill>
          <a:ln>
            <a:noFill/>
          </a:ln>
        </p:spPr>
        <p:txBody>
          <a:bodyPr anchor="ctr"/>
          <a:lstStyle/>
          <a:p>
            <a:pPr algn="ctr" eaLnBrk="1" fontAlgn="auto" hangingPunct="1">
              <a:spcBef>
                <a:spcPts val="0"/>
              </a:spcBef>
              <a:spcAft>
                <a:spcPts val="0"/>
              </a:spcAft>
              <a:defRPr/>
            </a:pPr>
            <a:r>
              <a:rPr lang="en-US" b="1" dirty="0">
                <a:solidFill>
                  <a:srgbClr val="FFFFFF"/>
                </a:solidFill>
                <a:latin typeface="+mn-lt"/>
              </a:rPr>
              <a:t>02</a:t>
            </a:r>
          </a:p>
        </p:txBody>
      </p:sp>
      <p:sp>
        <p:nvSpPr>
          <p:cNvPr id="48" name="Freeform 42">
            <a:extLst>
              <a:ext uri="{FF2B5EF4-FFF2-40B4-BE49-F238E27FC236}">
                <a16:creationId xmlns:a16="http://schemas.microsoft.com/office/drawing/2014/main" id="{F3F698F2-558D-254F-BFC8-AF39E2897E55}"/>
              </a:ext>
            </a:extLst>
          </p:cNvPr>
          <p:cNvSpPr>
            <a:spLocks noEditPoints="1"/>
          </p:cNvSpPr>
          <p:nvPr/>
        </p:nvSpPr>
        <p:spPr bwMode="auto">
          <a:xfrm flipH="1">
            <a:off x="5219700" y="1566863"/>
            <a:ext cx="184150" cy="147637"/>
          </a:xfrm>
          <a:custGeom>
            <a:avLst/>
            <a:gdLst>
              <a:gd name="T0" fmla="*/ 476 w 964"/>
              <a:gd name="T1" fmla="*/ 660 h 757"/>
              <a:gd name="T2" fmla="*/ 380 w 964"/>
              <a:gd name="T3" fmla="*/ 757 h 757"/>
              <a:gd name="T4" fmla="*/ 0 w 964"/>
              <a:gd name="T5" fmla="*/ 379 h 757"/>
              <a:gd name="T6" fmla="*/ 380 w 964"/>
              <a:gd name="T7" fmla="*/ 0 h 757"/>
              <a:gd name="T8" fmla="*/ 476 w 964"/>
              <a:gd name="T9" fmla="*/ 97 h 757"/>
              <a:gd name="T10" fmla="*/ 194 w 964"/>
              <a:gd name="T11" fmla="*/ 379 h 757"/>
              <a:gd name="T12" fmla="*/ 476 w 964"/>
              <a:gd name="T13" fmla="*/ 660 h 757"/>
              <a:gd name="T14" fmla="*/ 682 w 964"/>
              <a:gd name="T15" fmla="*/ 379 h 757"/>
              <a:gd name="T16" fmla="*/ 964 w 964"/>
              <a:gd name="T17" fmla="*/ 97 h 757"/>
              <a:gd name="T18" fmla="*/ 868 w 964"/>
              <a:gd name="T19" fmla="*/ 0 h 757"/>
              <a:gd name="T20" fmla="*/ 488 w 964"/>
              <a:gd name="T21" fmla="*/ 379 h 757"/>
              <a:gd name="T22" fmla="*/ 868 w 964"/>
              <a:gd name="T23" fmla="*/ 757 h 757"/>
              <a:gd name="T24" fmla="*/ 964 w 964"/>
              <a:gd name="T25" fmla="*/ 660 h 757"/>
              <a:gd name="T26" fmla="*/ 682 w 964"/>
              <a:gd name="T27" fmla="*/ 37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4" h="757">
                <a:moveTo>
                  <a:pt x="476" y="660"/>
                </a:moveTo>
                <a:lnTo>
                  <a:pt x="380" y="757"/>
                </a:lnTo>
                <a:lnTo>
                  <a:pt x="0" y="379"/>
                </a:lnTo>
                <a:lnTo>
                  <a:pt x="380" y="0"/>
                </a:lnTo>
                <a:lnTo>
                  <a:pt x="476" y="97"/>
                </a:lnTo>
                <a:lnTo>
                  <a:pt x="194" y="379"/>
                </a:lnTo>
                <a:lnTo>
                  <a:pt x="476" y="660"/>
                </a:lnTo>
                <a:close/>
                <a:moveTo>
                  <a:pt x="682" y="379"/>
                </a:moveTo>
                <a:lnTo>
                  <a:pt x="964" y="97"/>
                </a:lnTo>
                <a:lnTo>
                  <a:pt x="868" y="0"/>
                </a:lnTo>
                <a:lnTo>
                  <a:pt x="488" y="379"/>
                </a:lnTo>
                <a:lnTo>
                  <a:pt x="868" y="757"/>
                </a:lnTo>
                <a:lnTo>
                  <a:pt x="964" y="660"/>
                </a:lnTo>
                <a:lnTo>
                  <a:pt x="682" y="379"/>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9" name="Freeform 42">
            <a:extLst>
              <a:ext uri="{FF2B5EF4-FFF2-40B4-BE49-F238E27FC236}">
                <a16:creationId xmlns:a16="http://schemas.microsoft.com/office/drawing/2014/main" id="{69F51102-7C94-5E4F-BE48-017326825400}"/>
              </a:ext>
            </a:extLst>
          </p:cNvPr>
          <p:cNvSpPr>
            <a:spLocks noEditPoints="1"/>
          </p:cNvSpPr>
          <p:nvPr/>
        </p:nvSpPr>
        <p:spPr bwMode="auto">
          <a:xfrm flipH="1">
            <a:off x="5815013" y="2820988"/>
            <a:ext cx="184150" cy="147637"/>
          </a:xfrm>
          <a:custGeom>
            <a:avLst/>
            <a:gdLst>
              <a:gd name="T0" fmla="*/ 476 w 964"/>
              <a:gd name="T1" fmla="*/ 660 h 757"/>
              <a:gd name="T2" fmla="*/ 380 w 964"/>
              <a:gd name="T3" fmla="*/ 757 h 757"/>
              <a:gd name="T4" fmla="*/ 0 w 964"/>
              <a:gd name="T5" fmla="*/ 379 h 757"/>
              <a:gd name="T6" fmla="*/ 380 w 964"/>
              <a:gd name="T7" fmla="*/ 0 h 757"/>
              <a:gd name="T8" fmla="*/ 476 w 964"/>
              <a:gd name="T9" fmla="*/ 97 h 757"/>
              <a:gd name="T10" fmla="*/ 194 w 964"/>
              <a:gd name="T11" fmla="*/ 379 h 757"/>
              <a:gd name="T12" fmla="*/ 476 w 964"/>
              <a:gd name="T13" fmla="*/ 660 h 757"/>
              <a:gd name="T14" fmla="*/ 682 w 964"/>
              <a:gd name="T15" fmla="*/ 379 h 757"/>
              <a:gd name="T16" fmla="*/ 964 w 964"/>
              <a:gd name="T17" fmla="*/ 97 h 757"/>
              <a:gd name="T18" fmla="*/ 868 w 964"/>
              <a:gd name="T19" fmla="*/ 0 h 757"/>
              <a:gd name="T20" fmla="*/ 488 w 964"/>
              <a:gd name="T21" fmla="*/ 379 h 757"/>
              <a:gd name="T22" fmla="*/ 868 w 964"/>
              <a:gd name="T23" fmla="*/ 757 h 757"/>
              <a:gd name="T24" fmla="*/ 964 w 964"/>
              <a:gd name="T25" fmla="*/ 660 h 757"/>
              <a:gd name="T26" fmla="*/ 682 w 964"/>
              <a:gd name="T27" fmla="*/ 37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4" h="757">
                <a:moveTo>
                  <a:pt x="476" y="660"/>
                </a:moveTo>
                <a:lnTo>
                  <a:pt x="380" y="757"/>
                </a:lnTo>
                <a:lnTo>
                  <a:pt x="0" y="379"/>
                </a:lnTo>
                <a:lnTo>
                  <a:pt x="380" y="0"/>
                </a:lnTo>
                <a:lnTo>
                  <a:pt x="476" y="97"/>
                </a:lnTo>
                <a:lnTo>
                  <a:pt x="194" y="379"/>
                </a:lnTo>
                <a:lnTo>
                  <a:pt x="476" y="660"/>
                </a:lnTo>
                <a:close/>
                <a:moveTo>
                  <a:pt x="682" y="379"/>
                </a:moveTo>
                <a:lnTo>
                  <a:pt x="964" y="97"/>
                </a:lnTo>
                <a:lnTo>
                  <a:pt x="868" y="0"/>
                </a:lnTo>
                <a:lnTo>
                  <a:pt x="488" y="379"/>
                </a:lnTo>
                <a:lnTo>
                  <a:pt x="868" y="757"/>
                </a:lnTo>
                <a:lnTo>
                  <a:pt x="964" y="660"/>
                </a:lnTo>
                <a:lnTo>
                  <a:pt x="682" y="379"/>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50" name="Freeform 42">
            <a:extLst>
              <a:ext uri="{FF2B5EF4-FFF2-40B4-BE49-F238E27FC236}">
                <a16:creationId xmlns:a16="http://schemas.microsoft.com/office/drawing/2014/main" id="{87ED1468-5F1B-F14A-A546-AC3297DE6609}"/>
              </a:ext>
            </a:extLst>
          </p:cNvPr>
          <p:cNvSpPr>
            <a:spLocks noEditPoints="1"/>
          </p:cNvSpPr>
          <p:nvPr/>
        </p:nvSpPr>
        <p:spPr bwMode="auto">
          <a:xfrm flipH="1">
            <a:off x="6413500" y="4054475"/>
            <a:ext cx="182563" cy="147638"/>
          </a:xfrm>
          <a:custGeom>
            <a:avLst/>
            <a:gdLst>
              <a:gd name="T0" fmla="*/ 476 w 964"/>
              <a:gd name="T1" fmla="*/ 660 h 757"/>
              <a:gd name="T2" fmla="*/ 380 w 964"/>
              <a:gd name="T3" fmla="*/ 757 h 757"/>
              <a:gd name="T4" fmla="*/ 0 w 964"/>
              <a:gd name="T5" fmla="*/ 379 h 757"/>
              <a:gd name="T6" fmla="*/ 380 w 964"/>
              <a:gd name="T7" fmla="*/ 0 h 757"/>
              <a:gd name="T8" fmla="*/ 476 w 964"/>
              <a:gd name="T9" fmla="*/ 97 h 757"/>
              <a:gd name="T10" fmla="*/ 194 w 964"/>
              <a:gd name="T11" fmla="*/ 379 h 757"/>
              <a:gd name="T12" fmla="*/ 476 w 964"/>
              <a:gd name="T13" fmla="*/ 660 h 757"/>
              <a:gd name="T14" fmla="*/ 682 w 964"/>
              <a:gd name="T15" fmla="*/ 379 h 757"/>
              <a:gd name="T16" fmla="*/ 964 w 964"/>
              <a:gd name="T17" fmla="*/ 97 h 757"/>
              <a:gd name="T18" fmla="*/ 868 w 964"/>
              <a:gd name="T19" fmla="*/ 0 h 757"/>
              <a:gd name="T20" fmla="*/ 488 w 964"/>
              <a:gd name="T21" fmla="*/ 379 h 757"/>
              <a:gd name="T22" fmla="*/ 868 w 964"/>
              <a:gd name="T23" fmla="*/ 757 h 757"/>
              <a:gd name="T24" fmla="*/ 964 w 964"/>
              <a:gd name="T25" fmla="*/ 660 h 757"/>
              <a:gd name="T26" fmla="*/ 682 w 964"/>
              <a:gd name="T27" fmla="*/ 37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4" h="757">
                <a:moveTo>
                  <a:pt x="476" y="660"/>
                </a:moveTo>
                <a:lnTo>
                  <a:pt x="380" y="757"/>
                </a:lnTo>
                <a:lnTo>
                  <a:pt x="0" y="379"/>
                </a:lnTo>
                <a:lnTo>
                  <a:pt x="380" y="0"/>
                </a:lnTo>
                <a:lnTo>
                  <a:pt x="476" y="97"/>
                </a:lnTo>
                <a:lnTo>
                  <a:pt x="194" y="379"/>
                </a:lnTo>
                <a:lnTo>
                  <a:pt x="476" y="660"/>
                </a:lnTo>
                <a:close/>
                <a:moveTo>
                  <a:pt x="682" y="379"/>
                </a:moveTo>
                <a:lnTo>
                  <a:pt x="964" y="97"/>
                </a:lnTo>
                <a:lnTo>
                  <a:pt x="868" y="0"/>
                </a:lnTo>
                <a:lnTo>
                  <a:pt x="488" y="379"/>
                </a:lnTo>
                <a:lnTo>
                  <a:pt x="868" y="757"/>
                </a:lnTo>
                <a:lnTo>
                  <a:pt x="964" y="660"/>
                </a:lnTo>
                <a:lnTo>
                  <a:pt x="682" y="379"/>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51" name="Freeform 42">
            <a:extLst>
              <a:ext uri="{FF2B5EF4-FFF2-40B4-BE49-F238E27FC236}">
                <a16:creationId xmlns:a16="http://schemas.microsoft.com/office/drawing/2014/main" id="{5A401051-CD43-B242-B5C5-7CAC80663DDA}"/>
              </a:ext>
            </a:extLst>
          </p:cNvPr>
          <p:cNvSpPr>
            <a:spLocks noEditPoints="1"/>
          </p:cNvSpPr>
          <p:nvPr/>
        </p:nvSpPr>
        <p:spPr bwMode="auto">
          <a:xfrm>
            <a:off x="2568575" y="3444875"/>
            <a:ext cx="182563" cy="147638"/>
          </a:xfrm>
          <a:custGeom>
            <a:avLst/>
            <a:gdLst>
              <a:gd name="T0" fmla="*/ 476 w 964"/>
              <a:gd name="T1" fmla="*/ 660 h 757"/>
              <a:gd name="T2" fmla="*/ 380 w 964"/>
              <a:gd name="T3" fmla="*/ 757 h 757"/>
              <a:gd name="T4" fmla="*/ 0 w 964"/>
              <a:gd name="T5" fmla="*/ 379 h 757"/>
              <a:gd name="T6" fmla="*/ 380 w 964"/>
              <a:gd name="T7" fmla="*/ 0 h 757"/>
              <a:gd name="T8" fmla="*/ 476 w 964"/>
              <a:gd name="T9" fmla="*/ 97 h 757"/>
              <a:gd name="T10" fmla="*/ 194 w 964"/>
              <a:gd name="T11" fmla="*/ 379 h 757"/>
              <a:gd name="T12" fmla="*/ 476 w 964"/>
              <a:gd name="T13" fmla="*/ 660 h 757"/>
              <a:gd name="T14" fmla="*/ 682 w 964"/>
              <a:gd name="T15" fmla="*/ 379 h 757"/>
              <a:gd name="T16" fmla="*/ 964 w 964"/>
              <a:gd name="T17" fmla="*/ 97 h 757"/>
              <a:gd name="T18" fmla="*/ 868 w 964"/>
              <a:gd name="T19" fmla="*/ 0 h 757"/>
              <a:gd name="T20" fmla="*/ 488 w 964"/>
              <a:gd name="T21" fmla="*/ 379 h 757"/>
              <a:gd name="T22" fmla="*/ 868 w 964"/>
              <a:gd name="T23" fmla="*/ 757 h 757"/>
              <a:gd name="T24" fmla="*/ 964 w 964"/>
              <a:gd name="T25" fmla="*/ 660 h 757"/>
              <a:gd name="T26" fmla="*/ 682 w 964"/>
              <a:gd name="T27" fmla="*/ 37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4" h="757">
                <a:moveTo>
                  <a:pt x="476" y="660"/>
                </a:moveTo>
                <a:lnTo>
                  <a:pt x="380" y="757"/>
                </a:lnTo>
                <a:lnTo>
                  <a:pt x="0" y="379"/>
                </a:lnTo>
                <a:lnTo>
                  <a:pt x="380" y="0"/>
                </a:lnTo>
                <a:lnTo>
                  <a:pt x="476" y="97"/>
                </a:lnTo>
                <a:lnTo>
                  <a:pt x="194" y="379"/>
                </a:lnTo>
                <a:lnTo>
                  <a:pt x="476" y="660"/>
                </a:lnTo>
                <a:close/>
                <a:moveTo>
                  <a:pt x="682" y="379"/>
                </a:moveTo>
                <a:lnTo>
                  <a:pt x="964" y="97"/>
                </a:lnTo>
                <a:lnTo>
                  <a:pt x="868" y="0"/>
                </a:lnTo>
                <a:lnTo>
                  <a:pt x="488" y="379"/>
                </a:lnTo>
                <a:lnTo>
                  <a:pt x="868" y="757"/>
                </a:lnTo>
                <a:lnTo>
                  <a:pt x="964" y="660"/>
                </a:lnTo>
                <a:lnTo>
                  <a:pt x="682" y="379"/>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52" name="Freeform 42">
            <a:extLst>
              <a:ext uri="{FF2B5EF4-FFF2-40B4-BE49-F238E27FC236}">
                <a16:creationId xmlns:a16="http://schemas.microsoft.com/office/drawing/2014/main" id="{FCA66ACD-C9C6-534B-BA2B-EEDA6F56B36F}"/>
              </a:ext>
            </a:extLst>
          </p:cNvPr>
          <p:cNvSpPr>
            <a:spLocks noEditPoints="1"/>
          </p:cNvSpPr>
          <p:nvPr/>
        </p:nvSpPr>
        <p:spPr bwMode="auto">
          <a:xfrm>
            <a:off x="3252788" y="2203450"/>
            <a:ext cx="184150" cy="147638"/>
          </a:xfrm>
          <a:custGeom>
            <a:avLst/>
            <a:gdLst>
              <a:gd name="T0" fmla="*/ 476 w 964"/>
              <a:gd name="T1" fmla="*/ 660 h 757"/>
              <a:gd name="T2" fmla="*/ 380 w 964"/>
              <a:gd name="T3" fmla="*/ 757 h 757"/>
              <a:gd name="T4" fmla="*/ 0 w 964"/>
              <a:gd name="T5" fmla="*/ 379 h 757"/>
              <a:gd name="T6" fmla="*/ 380 w 964"/>
              <a:gd name="T7" fmla="*/ 0 h 757"/>
              <a:gd name="T8" fmla="*/ 476 w 964"/>
              <a:gd name="T9" fmla="*/ 97 h 757"/>
              <a:gd name="T10" fmla="*/ 194 w 964"/>
              <a:gd name="T11" fmla="*/ 379 h 757"/>
              <a:gd name="T12" fmla="*/ 476 w 964"/>
              <a:gd name="T13" fmla="*/ 660 h 757"/>
              <a:gd name="T14" fmla="*/ 682 w 964"/>
              <a:gd name="T15" fmla="*/ 379 h 757"/>
              <a:gd name="T16" fmla="*/ 964 w 964"/>
              <a:gd name="T17" fmla="*/ 97 h 757"/>
              <a:gd name="T18" fmla="*/ 868 w 964"/>
              <a:gd name="T19" fmla="*/ 0 h 757"/>
              <a:gd name="T20" fmla="*/ 488 w 964"/>
              <a:gd name="T21" fmla="*/ 379 h 757"/>
              <a:gd name="T22" fmla="*/ 868 w 964"/>
              <a:gd name="T23" fmla="*/ 757 h 757"/>
              <a:gd name="T24" fmla="*/ 964 w 964"/>
              <a:gd name="T25" fmla="*/ 660 h 757"/>
              <a:gd name="T26" fmla="*/ 682 w 964"/>
              <a:gd name="T27" fmla="*/ 37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4" h="757">
                <a:moveTo>
                  <a:pt x="476" y="660"/>
                </a:moveTo>
                <a:lnTo>
                  <a:pt x="380" y="757"/>
                </a:lnTo>
                <a:lnTo>
                  <a:pt x="0" y="379"/>
                </a:lnTo>
                <a:lnTo>
                  <a:pt x="380" y="0"/>
                </a:lnTo>
                <a:lnTo>
                  <a:pt x="476" y="97"/>
                </a:lnTo>
                <a:lnTo>
                  <a:pt x="194" y="379"/>
                </a:lnTo>
                <a:lnTo>
                  <a:pt x="476" y="660"/>
                </a:lnTo>
                <a:close/>
                <a:moveTo>
                  <a:pt x="682" y="379"/>
                </a:moveTo>
                <a:lnTo>
                  <a:pt x="964" y="97"/>
                </a:lnTo>
                <a:lnTo>
                  <a:pt x="868" y="0"/>
                </a:lnTo>
                <a:lnTo>
                  <a:pt x="488" y="379"/>
                </a:lnTo>
                <a:lnTo>
                  <a:pt x="868" y="757"/>
                </a:lnTo>
                <a:lnTo>
                  <a:pt x="964" y="660"/>
                </a:lnTo>
                <a:lnTo>
                  <a:pt x="682" y="379"/>
                </a:lnTo>
                <a:close/>
              </a:path>
            </a:pathLst>
          </a:custGeom>
          <a:solidFill>
            <a:schemeClr val="tx1">
              <a:lumMod val="65000"/>
              <a:lumOff val="35000"/>
            </a:schemeClr>
          </a:solidFill>
          <a:ln>
            <a:noFill/>
          </a:ln>
        </p:spPr>
        <p:txBody>
          <a:bodyPr/>
          <a:lstStyle/>
          <a:p>
            <a:pPr eaLnBrk="1" fontAlgn="auto" hangingPunct="1">
              <a:spcBef>
                <a:spcPts val="0"/>
              </a:spcBef>
              <a:spcAft>
                <a:spcPts val="0"/>
              </a:spcAft>
              <a:defRPr/>
            </a:pPr>
            <a:endParaRPr lang="en-US">
              <a:latin typeface="+mn-lt"/>
            </a:endParaRPr>
          </a:p>
        </p:txBody>
      </p:sp>
      <p:sp>
        <p:nvSpPr>
          <p:cNvPr id="54" name="TextBox 53">
            <a:extLst>
              <a:ext uri="{FF2B5EF4-FFF2-40B4-BE49-F238E27FC236}">
                <a16:creationId xmlns:a16="http://schemas.microsoft.com/office/drawing/2014/main" id="{FB8D3338-4DF4-2146-BCFF-7B196146AA0D}"/>
              </a:ext>
            </a:extLst>
          </p:cNvPr>
          <p:cNvSpPr txBox="1"/>
          <p:nvPr/>
        </p:nvSpPr>
        <p:spPr>
          <a:xfrm flipH="1">
            <a:off x="5762625" y="1398588"/>
            <a:ext cx="1160463" cy="276225"/>
          </a:xfrm>
          <a:prstGeom prst="rect">
            <a:avLst/>
          </a:prstGeom>
          <a:noFill/>
        </p:spPr>
        <p:txBody>
          <a:bodyPr wrap="none">
            <a:spAutoFit/>
          </a:bodyPr>
          <a:lstStyle/>
          <a:p>
            <a:pPr algn="r" eaLnBrk="1" fontAlgn="auto" hangingPunct="1">
              <a:spcBef>
                <a:spcPts val="0"/>
              </a:spcBef>
              <a:spcAft>
                <a:spcPts val="0"/>
              </a:spcAft>
              <a:defRPr/>
            </a:pPr>
            <a:r>
              <a:rPr lang="en-US" sz="1200" dirty="0">
                <a:solidFill>
                  <a:schemeClr val="bg1"/>
                </a:solidFill>
                <a:latin typeface="+mj-lt"/>
              </a:rPr>
              <a:t>Insert title here</a:t>
            </a:r>
          </a:p>
        </p:txBody>
      </p:sp>
      <p:sp>
        <p:nvSpPr>
          <p:cNvPr id="57" name="TextBox 56">
            <a:extLst>
              <a:ext uri="{FF2B5EF4-FFF2-40B4-BE49-F238E27FC236}">
                <a16:creationId xmlns:a16="http://schemas.microsoft.com/office/drawing/2014/main" id="{A1CEA7F7-741C-3244-B641-0DE76D2D3278}"/>
              </a:ext>
            </a:extLst>
          </p:cNvPr>
          <p:cNvSpPr txBox="1"/>
          <p:nvPr/>
        </p:nvSpPr>
        <p:spPr>
          <a:xfrm flipH="1">
            <a:off x="6346825" y="2566988"/>
            <a:ext cx="1162050" cy="276225"/>
          </a:xfrm>
          <a:prstGeom prst="rect">
            <a:avLst/>
          </a:prstGeom>
          <a:noFill/>
        </p:spPr>
        <p:txBody>
          <a:bodyPr wrap="none">
            <a:spAutoFit/>
          </a:bodyPr>
          <a:lstStyle/>
          <a:p>
            <a:pPr algn="r" eaLnBrk="1" fontAlgn="auto" hangingPunct="1">
              <a:spcBef>
                <a:spcPts val="0"/>
              </a:spcBef>
              <a:spcAft>
                <a:spcPts val="0"/>
              </a:spcAft>
              <a:defRPr/>
            </a:pPr>
            <a:r>
              <a:rPr lang="en-US" sz="1200" dirty="0">
                <a:solidFill>
                  <a:schemeClr val="bg1"/>
                </a:solidFill>
                <a:latin typeface="+mj-lt"/>
              </a:rPr>
              <a:t>Insert title here</a:t>
            </a:r>
          </a:p>
        </p:txBody>
      </p:sp>
      <p:sp>
        <p:nvSpPr>
          <p:cNvPr id="70" name="TextBox 69">
            <a:extLst>
              <a:ext uri="{FF2B5EF4-FFF2-40B4-BE49-F238E27FC236}">
                <a16:creationId xmlns:a16="http://schemas.microsoft.com/office/drawing/2014/main" id="{9D7C4E46-8650-C849-811C-72FAC00DA7A0}"/>
              </a:ext>
            </a:extLst>
          </p:cNvPr>
          <p:cNvSpPr txBox="1"/>
          <p:nvPr/>
        </p:nvSpPr>
        <p:spPr>
          <a:xfrm flipH="1">
            <a:off x="1773238" y="1936750"/>
            <a:ext cx="1160462" cy="277813"/>
          </a:xfrm>
          <a:prstGeom prst="rect">
            <a:avLst/>
          </a:prstGeom>
          <a:noFill/>
        </p:spPr>
        <p:txBody>
          <a:bodyPr wrap="none">
            <a:spAutoFit/>
          </a:bodyPr>
          <a:lstStyle/>
          <a:p>
            <a:pPr eaLnBrk="1" fontAlgn="auto" hangingPunct="1">
              <a:spcBef>
                <a:spcPts val="0"/>
              </a:spcBef>
              <a:spcAft>
                <a:spcPts val="0"/>
              </a:spcAft>
              <a:defRPr/>
            </a:pPr>
            <a:r>
              <a:rPr lang="en-US" sz="1200" dirty="0">
                <a:solidFill>
                  <a:schemeClr val="bg1"/>
                </a:solidFill>
                <a:latin typeface="+mj-lt"/>
              </a:rPr>
              <a:t>Insert title here</a:t>
            </a:r>
          </a:p>
        </p:txBody>
      </p:sp>
      <p:sp>
        <p:nvSpPr>
          <p:cNvPr id="97" name="TextBox 96">
            <a:extLst>
              <a:ext uri="{FF2B5EF4-FFF2-40B4-BE49-F238E27FC236}">
                <a16:creationId xmlns:a16="http://schemas.microsoft.com/office/drawing/2014/main" id="{C3DC39F0-CCEA-C742-BD34-0263C4706804}"/>
              </a:ext>
            </a:extLst>
          </p:cNvPr>
          <p:cNvSpPr txBox="1"/>
          <p:nvPr/>
        </p:nvSpPr>
        <p:spPr>
          <a:xfrm flipH="1">
            <a:off x="1122363" y="3165475"/>
            <a:ext cx="1162050" cy="277813"/>
          </a:xfrm>
          <a:prstGeom prst="rect">
            <a:avLst/>
          </a:prstGeom>
          <a:noFill/>
        </p:spPr>
        <p:txBody>
          <a:bodyPr wrap="none">
            <a:spAutoFit/>
          </a:bodyPr>
          <a:lstStyle/>
          <a:p>
            <a:pPr eaLnBrk="1" fontAlgn="auto" hangingPunct="1">
              <a:spcBef>
                <a:spcPts val="0"/>
              </a:spcBef>
              <a:spcAft>
                <a:spcPts val="0"/>
              </a:spcAft>
              <a:defRPr/>
            </a:pPr>
            <a:r>
              <a:rPr lang="en-US" sz="1200" dirty="0">
                <a:solidFill>
                  <a:schemeClr val="bg1"/>
                </a:solidFill>
                <a:latin typeface="+mj-lt"/>
              </a:rPr>
              <a:t>Insert title here</a:t>
            </a:r>
          </a:p>
        </p:txBody>
      </p:sp>
      <p:sp>
        <p:nvSpPr>
          <p:cNvPr id="27667" name="Rectangle 99">
            <a:extLst>
              <a:ext uri="{FF2B5EF4-FFF2-40B4-BE49-F238E27FC236}">
                <a16:creationId xmlns:a16="http://schemas.microsoft.com/office/drawing/2014/main" id="{523A3A74-72A7-B94D-BB38-5F2009FE50CE}"/>
              </a:ext>
            </a:extLst>
          </p:cNvPr>
          <p:cNvSpPr>
            <a:spLocks noChangeArrowheads="1"/>
          </p:cNvSpPr>
          <p:nvPr/>
        </p:nvSpPr>
        <p:spPr bwMode="auto">
          <a:xfrm flipH="1">
            <a:off x="2089150" y="2027238"/>
            <a:ext cx="1131888" cy="369887"/>
          </a:xfrm>
          <a:prstGeom prst="rect">
            <a:avLst/>
          </a:prstGeom>
          <a:noFill/>
          <a:ln>
            <a:noFill/>
          </a:ln>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rPr>
              <a:t>منهج تعليمي</a:t>
            </a:r>
            <a:endParaRPr lang="en-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endParaRPr>
          </a:p>
        </p:txBody>
      </p:sp>
      <p:sp>
        <p:nvSpPr>
          <p:cNvPr id="27668" name="Rectangle 101">
            <a:extLst>
              <a:ext uri="{FF2B5EF4-FFF2-40B4-BE49-F238E27FC236}">
                <a16:creationId xmlns:a16="http://schemas.microsoft.com/office/drawing/2014/main" id="{D2A25365-F42A-1C41-8AA4-D301A447D816}"/>
              </a:ext>
            </a:extLst>
          </p:cNvPr>
          <p:cNvSpPr>
            <a:spLocks noChangeArrowheads="1"/>
          </p:cNvSpPr>
          <p:nvPr/>
        </p:nvSpPr>
        <p:spPr bwMode="auto">
          <a:xfrm flipH="1">
            <a:off x="1333500" y="3367088"/>
            <a:ext cx="1244600" cy="368300"/>
          </a:xfrm>
          <a:prstGeom prst="rect">
            <a:avLst/>
          </a:prstGeom>
          <a:noFill/>
          <a:ln>
            <a:noFill/>
          </a:ln>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rPr>
              <a:t>أنشطة مساندة</a:t>
            </a:r>
            <a:endParaRPr lang="en-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endParaRPr>
          </a:p>
        </p:txBody>
      </p:sp>
      <p:sp>
        <p:nvSpPr>
          <p:cNvPr id="27669" name="Rectangle 103">
            <a:extLst>
              <a:ext uri="{FF2B5EF4-FFF2-40B4-BE49-F238E27FC236}">
                <a16:creationId xmlns:a16="http://schemas.microsoft.com/office/drawing/2014/main" id="{FF690E0A-6B21-F74F-8010-93517783A653}"/>
              </a:ext>
            </a:extLst>
          </p:cNvPr>
          <p:cNvSpPr>
            <a:spLocks noChangeArrowheads="1"/>
          </p:cNvSpPr>
          <p:nvPr/>
        </p:nvSpPr>
        <p:spPr bwMode="auto">
          <a:xfrm flipH="1">
            <a:off x="6618288" y="3951288"/>
            <a:ext cx="1403350" cy="369887"/>
          </a:xfrm>
          <a:prstGeom prst="rect">
            <a:avLst/>
          </a:prstGeom>
          <a:noFill/>
          <a:ln>
            <a:noFill/>
          </a:ln>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rPr>
              <a:t>تكنولوجيا حديثة</a:t>
            </a:r>
            <a:endParaRPr lang="en-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endParaRPr>
          </a:p>
        </p:txBody>
      </p:sp>
      <p:sp>
        <p:nvSpPr>
          <p:cNvPr id="27670" name="Rectangle 105">
            <a:extLst>
              <a:ext uri="{FF2B5EF4-FFF2-40B4-BE49-F238E27FC236}">
                <a16:creationId xmlns:a16="http://schemas.microsoft.com/office/drawing/2014/main" id="{C4DD2138-4979-BE40-B480-AD17AAA1438F}"/>
              </a:ext>
            </a:extLst>
          </p:cNvPr>
          <p:cNvSpPr>
            <a:spLocks noChangeArrowheads="1"/>
          </p:cNvSpPr>
          <p:nvPr/>
        </p:nvSpPr>
        <p:spPr bwMode="auto">
          <a:xfrm flipH="1">
            <a:off x="6027738" y="2725738"/>
            <a:ext cx="1581150" cy="368300"/>
          </a:xfrm>
          <a:prstGeom prst="rect">
            <a:avLst/>
          </a:prstGeom>
          <a:noFill/>
          <a:ln>
            <a:noFill/>
          </a:ln>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rPr>
              <a:t>بيئة مدرسية جاذبة</a:t>
            </a:r>
            <a:endParaRPr lang="en-SA" altLang="en-SA" b="1" dirty="0">
              <a:solidFill>
                <a:schemeClr val="tx1">
                  <a:lumMod val="75000"/>
                  <a:lumOff val="25000"/>
                </a:schemeClr>
              </a:solidFill>
              <a:latin typeface="Bahij Myriad Arabic" panose="02040503050201020203" pitchFamily="18" charset="-78"/>
              <a:cs typeface="Bahij Myriad Arabic" panose="02040503050201020203" pitchFamily="18" charset="-78"/>
            </a:endParaRPr>
          </a:p>
        </p:txBody>
      </p:sp>
      <p:sp>
        <p:nvSpPr>
          <p:cNvPr id="27671" name="Rectangle 107">
            <a:extLst>
              <a:ext uri="{FF2B5EF4-FFF2-40B4-BE49-F238E27FC236}">
                <a16:creationId xmlns:a16="http://schemas.microsoft.com/office/drawing/2014/main" id="{32264705-5509-EE40-AC97-9615D6EDAD78}"/>
              </a:ext>
            </a:extLst>
          </p:cNvPr>
          <p:cNvSpPr>
            <a:spLocks noChangeArrowheads="1"/>
          </p:cNvSpPr>
          <p:nvPr/>
        </p:nvSpPr>
        <p:spPr bwMode="auto">
          <a:xfrm flipH="1">
            <a:off x="5403850" y="1466850"/>
            <a:ext cx="2260600" cy="368300"/>
          </a:xfrm>
          <a:prstGeom prst="rect">
            <a:avLst/>
          </a:prstGeom>
          <a:noFill/>
          <a:ln>
            <a:noFill/>
          </a:ln>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a:solidFill>
                  <a:schemeClr val="tx1">
                    <a:lumMod val="75000"/>
                    <a:lumOff val="25000"/>
                  </a:schemeClr>
                </a:solidFill>
                <a:latin typeface="Bahij Myriad Arabic" panose="02040503050201020203" pitchFamily="18" charset="-78"/>
                <a:cs typeface="Bahij Myriad Arabic" panose="02040503050201020203" pitchFamily="18" charset="-78"/>
              </a:rPr>
              <a:t>هيئة إدارية وتعليمية متميزة</a:t>
            </a:r>
            <a:endParaRPr lang="en-SA" altLang="en-SA" b="1">
              <a:solidFill>
                <a:schemeClr val="tx1">
                  <a:lumMod val="75000"/>
                  <a:lumOff val="25000"/>
                </a:schemeClr>
              </a:solidFill>
              <a:latin typeface="Bahij Myriad Arabic" panose="02040503050201020203" pitchFamily="18" charset="-78"/>
              <a:cs typeface="Bahij Myriad Arabic" panose="02040503050201020203" pitchFamily="18" charset="-78"/>
            </a:endParaRPr>
          </a:p>
        </p:txBody>
      </p:sp>
      <p:sp>
        <p:nvSpPr>
          <p:cNvPr id="37" name="TextBox 36">
            <a:extLst>
              <a:ext uri="{FF2B5EF4-FFF2-40B4-BE49-F238E27FC236}">
                <a16:creationId xmlns:a16="http://schemas.microsoft.com/office/drawing/2014/main" id="{22058CBB-204F-6C42-B261-3899CC11119F}"/>
              </a:ext>
            </a:extLst>
          </p:cNvPr>
          <p:cNvSpPr txBox="1">
            <a:spLocks noChangeArrowheads="1"/>
          </p:cNvSpPr>
          <p:nvPr/>
        </p:nvSpPr>
        <p:spPr bwMode="auto">
          <a:xfrm>
            <a:off x="3025775" y="690563"/>
            <a:ext cx="2720975" cy="461962"/>
          </a:xfrm>
          <a:prstGeom prst="rect">
            <a:avLst/>
          </a:prstGeom>
          <a:noFill/>
          <a:ln>
            <a:noFill/>
          </a:ln>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sz="2400" b="1" dirty="0">
                <a:solidFill>
                  <a:schemeClr val="tx1">
                    <a:lumMod val="65000"/>
                    <a:lumOff val="35000"/>
                  </a:schemeClr>
                </a:solidFill>
                <a:latin typeface="Bahij Myriad Arabic" panose="02040503050201020203" pitchFamily="18" charset="-78"/>
                <a:cs typeface="Bahij Myriad Arabic" panose="02040503050201020203" pitchFamily="18" charset="-78"/>
              </a:rPr>
              <a:t>مميزات مدارس رياض نجد</a:t>
            </a:r>
            <a:endParaRPr lang="en-SA" altLang="en-SA"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38" name="Rectangle 37">
            <a:extLst>
              <a:ext uri="{FF2B5EF4-FFF2-40B4-BE49-F238E27FC236}">
                <a16:creationId xmlns:a16="http://schemas.microsoft.com/office/drawing/2014/main" id="{98A9C2CC-9B2E-C74A-A448-26105E39B0F8}"/>
              </a:ext>
            </a:extLst>
          </p:cNvPr>
          <p:cNvSpPr/>
          <p:nvPr/>
        </p:nvSpPr>
        <p:spPr>
          <a:xfrm>
            <a:off x="4338638" y="522288"/>
            <a:ext cx="468312" cy="10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4EC02139-A7E1-C04C-8244-67DDA9488120}"/>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A10D1571-B7A4-2F46-872D-36E0BF8DBBB5}"/>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8C5BEED5-0EE6-6D49-B542-5C8B29D98D12}"/>
              </a:ext>
            </a:extLst>
          </p:cNvPr>
          <p:cNvSpPr>
            <a:spLocks noChangeArrowheads="1"/>
          </p:cNvSpPr>
          <p:nvPr/>
        </p:nvSpPr>
        <p:spPr bwMode="auto">
          <a:xfrm>
            <a:off x="5343097" y="1948502"/>
            <a:ext cx="272415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١- تُجري المدارس اختبارات تشخيصية واختبارات</a:t>
            </a:r>
            <a:r>
              <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MAP TEST </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لقياس مستوى مهارات المواد الأساسية.</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7" name="Picture Placeholder 16" descr="A group of people sitting at desks in a room with computers&#10;&#10;Description automatically generated with low confidence">
            <a:extLst>
              <a:ext uri="{FF2B5EF4-FFF2-40B4-BE49-F238E27FC236}">
                <a16:creationId xmlns:a16="http://schemas.microsoft.com/office/drawing/2014/main" id="{EA97D5A6-A05F-4F4C-87BC-5EF5B0A36174}"/>
              </a:ext>
            </a:extLst>
          </p:cNvPr>
          <p:cNvPicPr>
            <a:picLocks noGrp="1" noChangeAspect="1"/>
          </p:cNvPicPr>
          <p:nvPr>
            <p:ph type="pic" sz="quarter" idx="10"/>
          </p:nvPr>
        </p:nvPicPr>
        <p:blipFill>
          <a:blip r:embed="rId2"/>
          <a:srcRect l="15370" r="15370"/>
          <a:stretch>
            <a:fillRect/>
          </a:stretch>
        </p:blipFill>
        <p:spPr/>
      </p:pic>
      <p:sp>
        <p:nvSpPr>
          <p:cNvPr id="13" name="TextBox 12">
            <a:extLst>
              <a:ext uri="{FF2B5EF4-FFF2-40B4-BE49-F238E27FC236}">
                <a16:creationId xmlns:a16="http://schemas.microsoft.com/office/drawing/2014/main" id="{209B9264-94AB-3D49-A0C7-D4AB20540892}"/>
              </a:ext>
            </a:extLst>
          </p:cNvPr>
          <p:cNvSpPr txBox="1"/>
          <p:nvPr/>
        </p:nvSpPr>
        <p:spPr>
          <a:xfrm>
            <a:off x="5982208" y="103688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4" name="Rectangle 13">
            <a:extLst>
              <a:ext uri="{FF2B5EF4-FFF2-40B4-BE49-F238E27FC236}">
                <a16:creationId xmlns:a16="http://schemas.microsoft.com/office/drawing/2014/main" id="{4CFA0AFA-D558-8A4F-AFB0-0550614DAF13}"/>
              </a:ext>
            </a:extLst>
          </p:cNvPr>
          <p:cNvSpPr/>
          <p:nvPr/>
        </p:nvSpPr>
        <p:spPr>
          <a:xfrm>
            <a:off x="7419976" y="1650733"/>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4EC02139-A7E1-C04C-8244-67DDA9488120}"/>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A10D1571-B7A4-2F46-872D-36E0BF8DBBB5}"/>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96F41058-9E11-3848-9634-8C64B126C549}"/>
              </a:ext>
            </a:extLst>
          </p:cNvPr>
          <p:cNvSpPr txBox="1"/>
          <p:nvPr/>
        </p:nvSpPr>
        <p:spPr>
          <a:xfrm>
            <a:off x="6374255" y="141763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E3465F33-7CD4-7841-A55E-5674D8B36DC7}"/>
              </a:ext>
            </a:extLst>
          </p:cNvPr>
          <p:cNvSpPr/>
          <p:nvPr/>
        </p:nvSpPr>
        <p:spPr>
          <a:xfrm>
            <a:off x="7804574" y="2296946"/>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a:solidFill>
                <a:schemeClr val="tx1">
                  <a:lumMod val="75000"/>
                  <a:lumOff val="25000"/>
                </a:schemeClr>
              </a:solidFill>
            </a:endParaRPr>
          </a:p>
        </p:txBody>
      </p:sp>
      <p:sp>
        <p:nvSpPr>
          <p:cNvPr id="16" name="Rectangle 15">
            <a:extLst>
              <a:ext uri="{FF2B5EF4-FFF2-40B4-BE49-F238E27FC236}">
                <a16:creationId xmlns:a16="http://schemas.microsoft.com/office/drawing/2014/main" id="{8C5BEED5-0EE6-6D49-B542-5C8B29D98D12}"/>
              </a:ext>
            </a:extLst>
          </p:cNvPr>
          <p:cNvSpPr>
            <a:spLocks noChangeArrowheads="1"/>
          </p:cNvSpPr>
          <p:nvPr/>
        </p:nvSpPr>
        <p:spPr bwMode="auto">
          <a:xfrm>
            <a:off x="5665706" y="1789327"/>
            <a:ext cx="27241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br>
              <a:rPr lang="ar-SA" sz="1100" b="1" dirty="0">
                <a:solidFill>
                  <a:schemeClr val="tx1">
                    <a:lumMod val="65000"/>
                    <a:lumOff val="35000"/>
                  </a:schemeClr>
                </a:solidFill>
                <a:latin typeface="Bahij Myriad Arabic" panose="02040503050201020203" pitchFamily="18" charset="-78"/>
                <a:cs typeface="Bahij Myriad Arabic" panose="02040503050201020203" pitchFamily="18" charset="-78"/>
              </a:rPr>
            </a:br>
            <a:r>
              <a:rPr lang="ar-SA" sz="1100" b="1" dirty="0">
                <a:solidFill>
                  <a:schemeClr val="tx1">
                    <a:lumMod val="65000"/>
                    <a:lumOff val="35000"/>
                  </a:schemeClr>
                </a:solidFill>
                <a:latin typeface="Bahij Myriad Arabic" panose="02040503050201020203" pitchFamily="18" charset="-78"/>
                <a:cs typeface="Bahij Myriad Arabic" panose="02040503050201020203" pitchFamily="18" charset="-78"/>
              </a:rPr>
              <a:t>اختبارات تشخيصية لتحديد مستويات الطلاب / الطالبات</a:t>
            </a:r>
            <a:endParaRPr lang="ar-SA" sz="1100"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3" name="Rectangle 12">
            <a:extLst>
              <a:ext uri="{FF2B5EF4-FFF2-40B4-BE49-F238E27FC236}">
                <a16:creationId xmlns:a16="http://schemas.microsoft.com/office/drawing/2014/main" id="{5C22E546-F205-434C-8283-B9E9FB88E307}"/>
              </a:ext>
            </a:extLst>
          </p:cNvPr>
          <p:cNvSpPr>
            <a:spLocks noChangeArrowheads="1"/>
          </p:cNvSpPr>
          <p:nvPr/>
        </p:nvSpPr>
        <p:spPr bwMode="auto">
          <a:xfrm>
            <a:off x="5020314" y="2472768"/>
            <a:ext cx="3369542"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٢- تُنَفّذ مدارس رياض نجد مجموعة من الاختبارات التشخيصية في مواد (الرياضيات، الإنجليزي، اللغة العربية)؛ حرصًا من الإدارة العامَّة للمدارس على تشخيص المستوى العلمي العام للطلاب والطّالبات؛ بُغية اكتشاف المهارات غير المتقنة باكرًا، ووضع الخطط العلاجية لها، واكتشاف جوانب النبوغ، المدارس تُنَظِّم هذه الاختبارات في كل فصل دراسي، وتكلف لجنة من المختصين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لتحليللها</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ودراستها، حتى خلال التعليم عن بُعد تمَّ تنفيذها إلكترونيا عن بعد من خلال منصَّة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كلاسيرا</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a:t>
            </a:r>
          </a:p>
        </p:txBody>
      </p:sp>
      <p:pic>
        <p:nvPicPr>
          <p:cNvPr id="4" name="Picture Placeholder 3" descr="A picture containing person, indoor, computer, computer&#10;&#10;Description automatically generated">
            <a:extLst>
              <a:ext uri="{FF2B5EF4-FFF2-40B4-BE49-F238E27FC236}">
                <a16:creationId xmlns:a16="http://schemas.microsoft.com/office/drawing/2014/main" id="{54EBABEB-A4AA-D04E-A0DD-0E3B1C472A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370" r="15370"/>
          <a:stretch>
            <a:fillRect/>
          </a:stretch>
        </p:blipFill>
        <p:spPr/>
      </p:pic>
    </p:spTree>
    <p:extLst>
      <p:ext uri="{BB962C8B-B14F-4D97-AF65-F5344CB8AC3E}">
        <p14:creationId xmlns:p14="http://schemas.microsoft.com/office/powerpoint/2010/main" val="20859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p:bldP spid="12" grpId="0" animBg="1"/>
      <p:bldP spid="1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47DDC9-B6FE-F847-BAC1-218D45888B28}"/>
              </a:ext>
            </a:extLst>
          </p:cNvPr>
          <p:cNvSpPr txBox="1"/>
          <p:nvPr/>
        </p:nvSpPr>
        <p:spPr>
          <a:xfrm>
            <a:off x="1887538" y="1887538"/>
            <a:ext cx="2179637" cy="477837"/>
          </a:xfrm>
          <a:prstGeom prst="rect">
            <a:avLst/>
          </a:prstGeom>
          <a:noFill/>
        </p:spPr>
        <p:txBody>
          <a:bodyPr>
            <a:spAutoFit/>
          </a:bodyPr>
          <a:lstStyle/>
          <a:p>
            <a:pPr algn="r" eaLnBrk="1" fontAlgn="auto" hangingPunct="1">
              <a:lnSpc>
                <a:spcPts val="3000"/>
              </a:lnSpc>
              <a:spcBef>
                <a:spcPts val="0"/>
              </a:spcBef>
              <a:spcAft>
                <a:spcPts val="0"/>
              </a:spcAft>
              <a:defRPr/>
            </a:pPr>
            <a:r>
              <a:rPr lang="ar-SA" sz="2400" b="1" dirty="0">
                <a:solidFill>
                  <a:schemeClr val="tx1">
                    <a:lumMod val="65000"/>
                    <a:lumOff val="35000"/>
                  </a:schemeClr>
                </a:solidFill>
                <a:latin typeface="Bahij Myriad Arabic" panose="02040503050201020203" pitchFamily="18" charset="-78"/>
                <a:ea typeface="Source Sans Pro" panose="020B0503030403020204" pitchFamily="34" charset="0"/>
                <a:cs typeface="Bahij Myriad Arabic" panose="02040503050201020203" pitchFamily="18" charset="-78"/>
              </a:rPr>
              <a:t>مدارس رياض نجد</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7" name="TextBox 6">
            <a:extLst>
              <a:ext uri="{FF2B5EF4-FFF2-40B4-BE49-F238E27FC236}">
                <a16:creationId xmlns:a16="http://schemas.microsoft.com/office/drawing/2014/main" id="{BBF68FF5-76BA-4140-A8D5-E67EBE67249B}"/>
              </a:ext>
            </a:extLst>
          </p:cNvPr>
          <p:cNvSpPr txBox="1"/>
          <p:nvPr/>
        </p:nvSpPr>
        <p:spPr>
          <a:xfrm>
            <a:off x="1050925" y="1028700"/>
            <a:ext cx="2998788" cy="431800"/>
          </a:xfrm>
          <a:prstGeom prst="rect">
            <a:avLst/>
          </a:prstGeom>
          <a:noFill/>
        </p:spPr>
        <p:txBody>
          <a:bodyPr/>
          <a:lstStyle/>
          <a:p>
            <a:pPr algn="r" rtl="1" eaLnBrk="1" fontAlgn="auto" hangingPunct="1">
              <a:lnSpc>
                <a:spcPts val="3000"/>
              </a:lnSpc>
              <a:spcBef>
                <a:spcPts val="0"/>
              </a:spcBef>
              <a:spcAft>
                <a:spcPts val="0"/>
              </a:spcAft>
              <a:defRPr/>
            </a:pPr>
            <a:r>
              <a:rPr lang="ar-SA" sz="1200" dirty="0">
                <a:solidFill>
                  <a:schemeClr val="tx1">
                    <a:lumMod val="50000"/>
                    <a:lumOff val="50000"/>
                  </a:schemeClr>
                </a:solidFill>
                <a:latin typeface="Bahij Myriad Arabic" panose="02040503050201020203" pitchFamily="18" charset="-78"/>
                <a:cs typeface="Bahij Myriad Arabic" panose="02040503050201020203" pitchFamily="18" charset="-78"/>
              </a:rPr>
              <a:t>نبذة مختصرة عن المداس</a:t>
            </a:r>
            <a:endParaRPr lang="id-ID" sz="1200" dirty="0">
              <a:solidFill>
                <a:schemeClr val="tx1">
                  <a:lumMod val="50000"/>
                  <a:lumOff val="50000"/>
                </a:schemeClr>
              </a:solidFill>
              <a:latin typeface="Bahij Myriad Arabic" panose="02040503050201020203" pitchFamily="18" charset="-78"/>
              <a:cs typeface="Bahij Myriad Arabic" panose="02040503050201020203" pitchFamily="18" charset="-78"/>
            </a:endParaRPr>
          </a:p>
        </p:txBody>
      </p:sp>
      <p:sp>
        <p:nvSpPr>
          <p:cNvPr id="8" name="Rectangle 7">
            <a:extLst>
              <a:ext uri="{FF2B5EF4-FFF2-40B4-BE49-F238E27FC236}">
                <a16:creationId xmlns:a16="http://schemas.microsoft.com/office/drawing/2014/main" id="{60B6D152-4F41-C446-812A-2BE7D35DE235}"/>
              </a:ext>
            </a:extLst>
          </p:cNvPr>
          <p:cNvSpPr/>
          <p:nvPr/>
        </p:nvSpPr>
        <p:spPr>
          <a:xfrm>
            <a:off x="3500438" y="1476375"/>
            <a:ext cx="468312" cy="96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auto" hangingPunct="1">
              <a:spcBef>
                <a:spcPts val="0"/>
              </a:spcBef>
              <a:spcAft>
                <a:spcPts val="0"/>
              </a:spcAft>
              <a:defRPr/>
            </a:pPr>
            <a:endParaRPr lang="id-ID">
              <a:solidFill>
                <a:schemeClr val="tx1">
                  <a:lumMod val="75000"/>
                  <a:lumOff val="25000"/>
                </a:schemeClr>
              </a:solidFill>
            </a:endParaRPr>
          </a:p>
        </p:txBody>
      </p:sp>
      <p:sp>
        <p:nvSpPr>
          <p:cNvPr id="9" name="Rectangle 8">
            <a:extLst>
              <a:ext uri="{FF2B5EF4-FFF2-40B4-BE49-F238E27FC236}">
                <a16:creationId xmlns:a16="http://schemas.microsoft.com/office/drawing/2014/main" id="{D5786164-93BB-E641-8797-8E72F9AB0938}"/>
              </a:ext>
            </a:extLst>
          </p:cNvPr>
          <p:cNvSpPr>
            <a:spLocks noChangeArrowheads="1"/>
          </p:cNvSpPr>
          <p:nvPr/>
        </p:nvSpPr>
        <p:spPr bwMode="auto">
          <a:xfrm>
            <a:off x="958850" y="2436813"/>
            <a:ext cx="3184525" cy="117792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مدارس رياض نجد : مؤسسة تعليمية خاصَّة أهلية عالمية رائدة، تأسست عام 1995م، ومعتمدة من وزارة التعليم في كافة الصفوف من رياض الأطفال إلى الثانوي بمساريِّ : (العام، الدبلوم الأمريكي) وشعارها: (تَعَلّم لتكون) .</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sp>
        <p:nvSpPr>
          <p:cNvPr id="14" name="Parallelogram 13">
            <a:extLst>
              <a:ext uri="{FF2B5EF4-FFF2-40B4-BE49-F238E27FC236}">
                <a16:creationId xmlns:a16="http://schemas.microsoft.com/office/drawing/2014/main" id="{D7C3FEF9-5367-CD47-97C1-99FB60454FD6}"/>
              </a:ext>
            </a:extLst>
          </p:cNvPr>
          <p:cNvSpPr/>
          <p:nvPr/>
        </p:nvSpPr>
        <p:spPr>
          <a:xfrm>
            <a:off x="7585075" y="2562225"/>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Parallelogram 14">
            <a:extLst>
              <a:ext uri="{FF2B5EF4-FFF2-40B4-BE49-F238E27FC236}">
                <a16:creationId xmlns:a16="http://schemas.microsoft.com/office/drawing/2014/main" id="{F4DDC423-DF8D-5547-8FD2-9DD8EB99F882}"/>
              </a:ext>
            </a:extLst>
          </p:cNvPr>
          <p:cNvSpPr/>
          <p:nvPr/>
        </p:nvSpPr>
        <p:spPr>
          <a:xfrm>
            <a:off x="7781925" y="3306763"/>
            <a:ext cx="685800" cy="917575"/>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icture Placeholder 13" descr="A picture containing person, indoor, computer, computer&#10;&#10;Description automatically generated">
            <a:extLst>
              <a:ext uri="{FF2B5EF4-FFF2-40B4-BE49-F238E27FC236}">
                <a16:creationId xmlns:a16="http://schemas.microsoft.com/office/drawing/2014/main" id="{24E0900A-FA60-0445-9365-9EEA45DCA93F}"/>
              </a:ext>
            </a:extLst>
          </p:cNvPr>
          <p:cNvPicPr>
            <a:picLocks noChangeAspect="1"/>
          </p:cNvPicPr>
          <p:nvPr/>
        </p:nvPicPr>
        <p:blipFill>
          <a:blip r:embed="rId2">
            <a:extLst>
              <a:ext uri="{28A0092B-C50C-407E-A947-70E740481C1C}">
                <a14:useLocalDpi xmlns:a14="http://schemas.microsoft.com/office/drawing/2010/main" val="0"/>
              </a:ext>
            </a:extLst>
          </a:blip>
          <a:srcRect l="11145" r="11145"/>
          <a:stretch>
            <a:fillRect/>
          </a:stretch>
        </p:blipFill>
        <p:spPr>
          <a:xfrm>
            <a:off x="4575412" y="1"/>
            <a:ext cx="4568588" cy="3920320"/>
          </a:xfrm>
          <a:custGeom>
            <a:avLst/>
            <a:gdLst>
              <a:gd name="connsiteX0" fmla="*/ 2645850 w 6091451"/>
              <a:gd name="connsiteY0" fmla="*/ 0 h 5227093"/>
              <a:gd name="connsiteX1" fmla="*/ 6091451 w 6091451"/>
              <a:gd name="connsiteY1" fmla="*/ 0 h 5227093"/>
              <a:gd name="connsiteX2" fmla="*/ 6091451 w 6091451"/>
              <a:gd name="connsiteY2" fmla="*/ 1420015 h 5227093"/>
              <a:gd name="connsiteX3" fmla="*/ 4164384 w 6091451"/>
              <a:gd name="connsiteY3" fmla="*/ 5227093 h 5227093"/>
              <a:gd name="connsiteX4" fmla="*/ 0 w 6091451"/>
              <a:gd name="connsiteY4" fmla="*/ 5227093 h 5227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1451" h="5227093">
                <a:moveTo>
                  <a:pt x="2645850" y="0"/>
                </a:moveTo>
                <a:lnTo>
                  <a:pt x="6091451" y="0"/>
                </a:lnTo>
                <a:lnTo>
                  <a:pt x="6091451" y="1420015"/>
                </a:lnTo>
                <a:lnTo>
                  <a:pt x="4164384" y="5227093"/>
                </a:lnTo>
                <a:lnTo>
                  <a:pt x="0" y="5227093"/>
                </a:lnTo>
                <a:close/>
              </a:path>
            </a:pathLst>
          </a:custGeom>
        </p:spPr>
      </p:pic>
      <p:pic>
        <p:nvPicPr>
          <p:cNvPr id="17" name="Picture 16" descr="Graphical user interface, text, application, chat or text message&#10;&#10;Description automatically generated">
            <a:extLst>
              <a:ext uri="{FF2B5EF4-FFF2-40B4-BE49-F238E27FC236}">
                <a16:creationId xmlns:a16="http://schemas.microsoft.com/office/drawing/2014/main" id="{A65AF454-A9CF-1849-82BB-C4449F0C9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44" y="228316"/>
            <a:ext cx="1528829" cy="577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nodeType="afterGroup">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93D2D28D-14A7-8140-B696-E71C492427C2}"/>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EB5D1614-EEC2-7D43-8C0C-215DEDCEA7D7}"/>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6B78F702-9B02-E343-94C7-115D35D79240}"/>
              </a:ext>
            </a:extLst>
          </p:cNvPr>
          <p:cNvSpPr>
            <a:spLocks noChangeArrowheads="1"/>
          </p:cNvSpPr>
          <p:nvPr/>
        </p:nvSpPr>
        <p:spPr bwMode="auto">
          <a:xfrm>
            <a:off x="5111688" y="2022001"/>
            <a:ext cx="296227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latin typeface="Bahij Myriad Arabic" panose="02040503050201020203" pitchFamily="18" charset="-78"/>
                <a:cs typeface="Bahij Myriad Arabic" panose="02040503050201020203" pitchFamily="18" charset="-78"/>
              </a:rPr>
              <a:t>٣ تضمُّ المدارس مركزًا للتشخيص والقياس وصعوبات التعلم، وآخر للتدريب والتطوير، وبشهادات رسمية معتمدة.</a:t>
            </a:r>
            <a:endParaRPr lang="en-SA" altLang="en-SA" sz="1200" dirty="0">
              <a:latin typeface="Bahij Myriad Arabic" panose="02040503050201020203" pitchFamily="18" charset="-78"/>
              <a:cs typeface="Bahij Myriad Arabic" panose="02040503050201020203" pitchFamily="18" charset="-78"/>
            </a:endParaRPr>
          </a:p>
        </p:txBody>
      </p:sp>
      <p:pic>
        <p:nvPicPr>
          <p:cNvPr id="4" name="Picture Placeholder 3" descr="A picture containing text, computer, indoor, computer&#10;&#10;Description automatically generated">
            <a:extLst>
              <a:ext uri="{FF2B5EF4-FFF2-40B4-BE49-F238E27FC236}">
                <a16:creationId xmlns:a16="http://schemas.microsoft.com/office/drawing/2014/main" id="{B8177D1B-1038-7642-8426-F2AF3CE1B790}"/>
              </a:ext>
            </a:extLst>
          </p:cNvPr>
          <p:cNvPicPr>
            <a:picLocks noGrp="1" noChangeAspect="1"/>
          </p:cNvPicPr>
          <p:nvPr>
            <p:ph type="pic" sz="quarter" idx="10"/>
          </p:nvPr>
        </p:nvPicPr>
        <p:blipFill>
          <a:blip r:embed="rId2"/>
          <a:srcRect l="15370" r="15370"/>
          <a:stretch>
            <a:fillRect/>
          </a:stretch>
        </p:blipFill>
        <p:spPr/>
      </p:pic>
      <p:sp>
        <p:nvSpPr>
          <p:cNvPr id="13" name="TextBox 12">
            <a:extLst>
              <a:ext uri="{FF2B5EF4-FFF2-40B4-BE49-F238E27FC236}">
                <a16:creationId xmlns:a16="http://schemas.microsoft.com/office/drawing/2014/main" id="{2C7B2480-0E90-B843-A58E-7E65926DD308}"/>
              </a:ext>
            </a:extLst>
          </p:cNvPr>
          <p:cNvSpPr txBox="1"/>
          <p:nvPr/>
        </p:nvSpPr>
        <p:spPr>
          <a:xfrm>
            <a:off x="5982208" y="103688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4" name="Rectangle 13">
            <a:extLst>
              <a:ext uri="{FF2B5EF4-FFF2-40B4-BE49-F238E27FC236}">
                <a16:creationId xmlns:a16="http://schemas.microsoft.com/office/drawing/2014/main" id="{C4074890-F7C5-CB48-A204-0B81F29680DD}"/>
              </a:ext>
            </a:extLst>
          </p:cNvPr>
          <p:cNvSpPr/>
          <p:nvPr/>
        </p:nvSpPr>
        <p:spPr>
          <a:xfrm>
            <a:off x="7419976" y="1650733"/>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BFB49FD3-DF7F-754A-A87F-61E8A38FF2B3}"/>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B346F104-21B9-1946-965E-E97315B2D920}"/>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9E882BF6-D75D-3F4C-9C3D-1B7E95DA4360}"/>
              </a:ext>
            </a:extLst>
          </p:cNvPr>
          <p:cNvSpPr>
            <a:spLocks noChangeArrowheads="1"/>
          </p:cNvSpPr>
          <p:nvPr/>
        </p:nvSpPr>
        <p:spPr bwMode="auto">
          <a:xfrm>
            <a:off x="4926014" y="2026337"/>
            <a:ext cx="3141233"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latin typeface="Bahij Myriad Arabic" panose="02040503050201020203" pitchFamily="18" charset="-78"/>
                <a:cs typeface="Bahij Myriad Arabic" panose="02040503050201020203" pitchFamily="18" charset="-78"/>
              </a:rPr>
              <a:t>٤ أنشأت المدارس معامل لتعليم اللغة، وأخرى لمواد العلوم، وثالثة للحاسب بأحدث التجهيزات، وقاعات كبيرة بشاشات وسبورات إلكترونية متطورة .</a:t>
            </a:r>
            <a:endParaRPr lang="en-SA" altLang="en-SA" sz="1200" dirty="0">
              <a:latin typeface="Bahij Myriad Arabic" panose="02040503050201020203" pitchFamily="18" charset="-78"/>
              <a:cs typeface="Bahij Myriad Arabic" panose="02040503050201020203" pitchFamily="18" charset="-78"/>
            </a:endParaRPr>
          </a:p>
          <a:p>
            <a:pPr algn="r" rtl="1">
              <a:lnSpc>
                <a:spcPct val="150000"/>
              </a:lnSpc>
            </a:pPr>
            <a:endParaRPr lang="en-SA" altLang="en-SA" sz="1200" dirty="0">
              <a:latin typeface="Bahij Myriad Arabic" panose="02040503050201020203" pitchFamily="18" charset="-78"/>
              <a:cs typeface="Bahij Myriad Arabic" panose="02040503050201020203" pitchFamily="18" charset="-78"/>
            </a:endParaRPr>
          </a:p>
        </p:txBody>
      </p:sp>
      <p:pic>
        <p:nvPicPr>
          <p:cNvPr id="9" name="Picture Placeholder 8" descr="A picture containing text, wall, person, indoor&#10;&#10;Description automatically generated">
            <a:extLst>
              <a:ext uri="{FF2B5EF4-FFF2-40B4-BE49-F238E27FC236}">
                <a16:creationId xmlns:a16="http://schemas.microsoft.com/office/drawing/2014/main" id="{1FE41180-2CB7-D94D-888B-0ACFEB720DE6}"/>
              </a:ext>
            </a:extLst>
          </p:cNvPr>
          <p:cNvPicPr>
            <a:picLocks noGrp="1" noChangeAspect="1"/>
          </p:cNvPicPr>
          <p:nvPr>
            <p:ph type="pic" sz="quarter" idx="10"/>
          </p:nvPr>
        </p:nvPicPr>
        <p:blipFill>
          <a:blip r:embed="rId2"/>
          <a:srcRect l="15370" r="15370"/>
          <a:stretch>
            <a:fillRect/>
          </a:stretch>
        </p:blipFill>
        <p:spPr/>
      </p:pic>
      <p:sp>
        <p:nvSpPr>
          <p:cNvPr id="13" name="TextBox 12">
            <a:extLst>
              <a:ext uri="{FF2B5EF4-FFF2-40B4-BE49-F238E27FC236}">
                <a16:creationId xmlns:a16="http://schemas.microsoft.com/office/drawing/2014/main" id="{E3D125EE-FCE1-B046-B53A-C0C9E6A6646F}"/>
              </a:ext>
            </a:extLst>
          </p:cNvPr>
          <p:cNvSpPr txBox="1"/>
          <p:nvPr/>
        </p:nvSpPr>
        <p:spPr>
          <a:xfrm>
            <a:off x="5982208" y="103688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4" name="Rectangle 13">
            <a:extLst>
              <a:ext uri="{FF2B5EF4-FFF2-40B4-BE49-F238E27FC236}">
                <a16:creationId xmlns:a16="http://schemas.microsoft.com/office/drawing/2014/main" id="{B8C412C3-6CEE-4648-92FC-FA60EF6442C8}"/>
              </a:ext>
            </a:extLst>
          </p:cNvPr>
          <p:cNvSpPr/>
          <p:nvPr/>
        </p:nvSpPr>
        <p:spPr>
          <a:xfrm>
            <a:off x="7419976" y="1650733"/>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12FF8C61-191B-E248-BC5E-E0430AB288F5}"/>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7164462A-C28D-0B46-9DD5-7DD93545BA14}"/>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AD8A4EC4-7F0A-0F45-A563-BBE1449B93BF}"/>
              </a:ext>
            </a:extLst>
          </p:cNvPr>
          <p:cNvSpPr>
            <a:spLocks noChangeArrowheads="1"/>
          </p:cNvSpPr>
          <p:nvPr/>
        </p:nvSpPr>
        <p:spPr bwMode="auto">
          <a:xfrm>
            <a:off x="5315898" y="1948502"/>
            <a:ext cx="272415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latin typeface="Bahij Myriad Arabic" panose="02040503050201020203" pitchFamily="18" charset="-78"/>
                <a:cs typeface="Bahij Myriad Arabic" panose="02040503050201020203" pitchFamily="18" charset="-78"/>
              </a:rPr>
              <a:t>٥-  وفّرت المدارس عيادات طبية للبنين والبنات، بإشراف كادر طبي وفني مؤهل</a:t>
            </a:r>
            <a:r>
              <a:rPr lang="en-SA" altLang="en-SA" sz="1200" dirty="0">
                <a:latin typeface="Bahij Myriad Arabic" panose="02040503050201020203" pitchFamily="18" charset="-78"/>
                <a:cs typeface="Bahij Myriad Arabic" panose="02040503050201020203" pitchFamily="18" charset="-78"/>
              </a:rPr>
              <a:t> </a:t>
            </a:r>
          </a:p>
        </p:txBody>
      </p:sp>
      <p:pic>
        <p:nvPicPr>
          <p:cNvPr id="4" name="Picture Placeholder 3" descr="A doctor holding a stethoscope&#10;&#10;Description automatically generated with medium confidence">
            <a:extLst>
              <a:ext uri="{FF2B5EF4-FFF2-40B4-BE49-F238E27FC236}">
                <a16:creationId xmlns:a16="http://schemas.microsoft.com/office/drawing/2014/main" id="{F79DF086-80AD-2341-80CC-D8F31AAB4BFE}"/>
              </a:ext>
            </a:extLst>
          </p:cNvPr>
          <p:cNvPicPr>
            <a:picLocks noGrp="1" noChangeAspect="1"/>
          </p:cNvPicPr>
          <p:nvPr>
            <p:ph type="pic" sz="quarter" idx="10"/>
          </p:nvPr>
        </p:nvPicPr>
        <p:blipFill rotWithShape="1">
          <a:blip r:embed="rId2"/>
          <a:srcRect l="52385" t="-1649" r="4331" b="1649"/>
          <a:stretch/>
        </p:blipFill>
        <p:spPr/>
      </p:pic>
      <p:sp>
        <p:nvSpPr>
          <p:cNvPr id="13" name="TextBox 12">
            <a:extLst>
              <a:ext uri="{FF2B5EF4-FFF2-40B4-BE49-F238E27FC236}">
                <a16:creationId xmlns:a16="http://schemas.microsoft.com/office/drawing/2014/main" id="{F99185D1-B10B-E34E-9B3C-95349641D803}"/>
              </a:ext>
            </a:extLst>
          </p:cNvPr>
          <p:cNvSpPr txBox="1"/>
          <p:nvPr/>
        </p:nvSpPr>
        <p:spPr>
          <a:xfrm>
            <a:off x="5982208" y="103688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4" name="Rectangle 13">
            <a:extLst>
              <a:ext uri="{FF2B5EF4-FFF2-40B4-BE49-F238E27FC236}">
                <a16:creationId xmlns:a16="http://schemas.microsoft.com/office/drawing/2014/main" id="{BA2E1516-7E0E-A641-B835-207E051A1D3D}"/>
              </a:ext>
            </a:extLst>
          </p:cNvPr>
          <p:cNvSpPr/>
          <p:nvPr/>
        </p:nvSpPr>
        <p:spPr>
          <a:xfrm>
            <a:off x="7419976" y="1650733"/>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3ECFB967-E7FF-F049-8F84-BFDB59CA2C5A}"/>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6304794E-ACA1-2F4D-9E91-F9D607E95448}"/>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F7C137B5-B492-3A46-8F0C-9E552C2E68F5}"/>
              </a:ext>
            </a:extLst>
          </p:cNvPr>
          <p:cNvSpPr>
            <a:spLocks noChangeArrowheads="1"/>
          </p:cNvSpPr>
          <p:nvPr/>
        </p:nvSpPr>
        <p:spPr bwMode="auto">
          <a:xfrm>
            <a:off x="5230126" y="1959315"/>
            <a:ext cx="2724150"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٦-  تُنظّمُ المدارس برامج </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إثرائية</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مجانية لمختلف المراحل التعليمية</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algn="r">
              <a:lnSpc>
                <a:spcPct val="150000"/>
              </a:lnSpc>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و المدارس أندية مسائية لمهارات رياضية وثقافية وترفيهية متعددة. </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5" name="Picture Placeholder 14" descr="A picture containing building, outdoor, person, sport&#10;&#10;Description automatically generated">
            <a:extLst>
              <a:ext uri="{FF2B5EF4-FFF2-40B4-BE49-F238E27FC236}">
                <a16:creationId xmlns:a16="http://schemas.microsoft.com/office/drawing/2014/main" id="{13807854-F389-604B-94BD-EB007CC2DCC7}"/>
              </a:ext>
            </a:extLst>
          </p:cNvPr>
          <p:cNvPicPr>
            <a:picLocks noGrp="1" noChangeAspect="1"/>
          </p:cNvPicPr>
          <p:nvPr>
            <p:ph type="pic" sz="quarter" idx="10"/>
          </p:nvPr>
        </p:nvPicPr>
        <p:blipFill rotWithShape="1">
          <a:blip r:embed="rId2"/>
          <a:srcRect l="16324" t="-2338" r="14415" b="2338"/>
          <a:stretch/>
        </p:blipFill>
        <p:spPr/>
      </p:pic>
      <p:sp>
        <p:nvSpPr>
          <p:cNvPr id="17" name="TextBox 16">
            <a:extLst>
              <a:ext uri="{FF2B5EF4-FFF2-40B4-BE49-F238E27FC236}">
                <a16:creationId xmlns:a16="http://schemas.microsoft.com/office/drawing/2014/main" id="{E6819B1D-6112-F149-AEE5-F9B4DE594F8E}"/>
              </a:ext>
            </a:extLst>
          </p:cNvPr>
          <p:cNvSpPr txBox="1"/>
          <p:nvPr/>
        </p:nvSpPr>
        <p:spPr>
          <a:xfrm>
            <a:off x="5982208" y="103688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9" name="Rectangle 18">
            <a:extLst>
              <a:ext uri="{FF2B5EF4-FFF2-40B4-BE49-F238E27FC236}">
                <a16:creationId xmlns:a16="http://schemas.microsoft.com/office/drawing/2014/main" id="{E50FC642-3D1D-A54B-A06C-BEA6374C09A2}"/>
              </a:ext>
            </a:extLst>
          </p:cNvPr>
          <p:cNvSpPr/>
          <p:nvPr/>
        </p:nvSpPr>
        <p:spPr>
          <a:xfrm>
            <a:off x="7419976" y="1650733"/>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7"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DC291507-A837-FA49-B69D-7CC19755518F}"/>
              </a:ext>
            </a:extLst>
          </p:cNvPr>
          <p:cNvSpPr/>
          <p:nvPr/>
        </p:nvSpPr>
        <p:spPr>
          <a:xfrm flipH="1">
            <a:off x="3016250" y="673100"/>
            <a:ext cx="1201738"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A45812C0-DF71-334B-8F8F-3F196F3E1D5C}"/>
              </a:ext>
            </a:extLst>
          </p:cNvPr>
          <p:cNvSpPr/>
          <p:nvPr/>
        </p:nvSpPr>
        <p:spPr>
          <a:xfrm flipH="1">
            <a:off x="3532188" y="1417638"/>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21974723-1E76-FA48-83D7-04BECFC27A35}"/>
              </a:ext>
            </a:extLst>
          </p:cNvPr>
          <p:cNvSpPr txBox="1"/>
          <p:nvPr/>
        </p:nvSpPr>
        <p:spPr>
          <a:xfrm>
            <a:off x="5982208" y="1036888"/>
            <a:ext cx="2178050" cy="477054"/>
          </a:xfrm>
          <a:prstGeom prst="rect">
            <a:avLst/>
          </a:prstGeom>
          <a:noFill/>
        </p:spPr>
        <p:txBody>
          <a:bodyPr>
            <a:spAutoFit/>
          </a:bodyPr>
          <a:lstStyle/>
          <a:p>
            <a:pPr eaLnBrk="1" fontAlgn="auto" hangingPunct="1">
              <a:lnSpc>
                <a:spcPts val="3000"/>
              </a:lnSpc>
              <a:spcBef>
                <a:spcPts val="0"/>
              </a:spcBef>
              <a:spcAft>
                <a:spcPts val="0"/>
              </a:spcAft>
              <a:defRPr/>
            </a:pPr>
            <a:r>
              <a:rPr lang="ar-SA" b="1" dirty="0">
                <a:solidFill>
                  <a:schemeClr val="tx1">
                    <a:lumMod val="65000"/>
                    <a:lumOff val="35000"/>
                  </a:schemeClr>
                </a:solidFill>
                <a:latin typeface="Bahij Myriad Arabic" panose="02040503050201020203" pitchFamily="18" charset="-78"/>
                <a:cs typeface="Bahij Myriad Arabic" panose="02040503050201020203" pitchFamily="18" charset="-78"/>
              </a:rPr>
              <a:t>مرافق وخدمات المدارس</a:t>
            </a:r>
            <a:endParaRPr lang="id-ID" sz="24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89411149-76ED-3745-8567-6FF847C1655C}"/>
              </a:ext>
            </a:extLst>
          </p:cNvPr>
          <p:cNvSpPr/>
          <p:nvPr/>
        </p:nvSpPr>
        <p:spPr>
          <a:xfrm>
            <a:off x="7419976" y="1650733"/>
            <a:ext cx="468312"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dirty="0">
              <a:solidFill>
                <a:schemeClr val="tx1">
                  <a:lumMod val="75000"/>
                  <a:lumOff val="25000"/>
                </a:schemeClr>
              </a:solidFill>
            </a:endParaRPr>
          </a:p>
        </p:txBody>
      </p:sp>
      <p:sp>
        <p:nvSpPr>
          <p:cNvPr id="16" name="Rectangle 15">
            <a:extLst>
              <a:ext uri="{FF2B5EF4-FFF2-40B4-BE49-F238E27FC236}">
                <a16:creationId xmlns:a16="http://schemas.microsoft.com/office/drawing/2014/main" id="{8812B887-04C8-B244-A9BD-022ACB571340}"/>
              </a:ext>
            </a:extLst>
          </p:cNvPr>
          <p:cNvSpPr>
            <a:spLocks noChangeArrowheads="1"/>
          </p:cNvSpPr>
          <p:nvPr/>
        </p:nvSpPr>
        <p:spPr bwMode="auto">
          <a:xfrm>
            <a:off x="4572000" y="1979203"/>
            <a:ext cx="34952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altLang="en-SA" sz="1200" dirty="0">
                <a:latin typeface="Bahij Myriad Arabic" panose="02040503050201020203" pitchFamily="18" charset="-78"/>
                <a:cs typeface="Bahij Myriad Arabic" panose="02040503050201020203" pitchFamily="18" charset="-78"/>
              </a:rPr>
              <a:t>٧-  تضم المدارس وحدات بحث ومصادر، وملاعب مظللة، وصالات مغلقة، ومسابح آمنة، ومواقف سيارات بمساحات واسعة، وبإشراف فريق أمني متكامل.</a:t>
            </a:r>
            <a:endParaRPr lang="en-SA" altLang="en-SA" sz="1200" dirty="0">
              <a:latin typeface="Bahij Myriad Arabic" panose="02040503050201020203" pitchFamily="18" charset="-78"/>
              <a:cs typeface="Bahij Myriad Arabic" panose="02040503050201020203" pitchFamily="18" charset="-78"/>
            </a:endParaRPr>
          </a:p>
          <a:p>
            <a:pPr algn="r" rtl="1"/>
            <a:endParaRPr lang="en-SA" altLang="en-SA" sz="1200" dirty="0"/>
          </a:p>
        </p:txBody>
      </p:sp>
      <p:pic>
        <p:nvPicPr>
          <p:cNvPr id="4" name="Picture Placeholder 3" descr="A person swimming in a pool&#10;&#10;Description automatically generated with medium confidence">
            <a:extLst>
              <a:ext uri="{FF2B5EF4-FFF2-40B4-BE49-F238E27FC236}">
                <a16:creationId xmlns:a16="http://schemas.microsoft.com/office/drawing/2014/main" id="{9793BCBE-BC5C-CF42-B4FA-1DE86DF109D9}"/>
              </a:ext>
            </a:extLst>
          </p:cNvPr>
          <p:cNvPicPr>
            <a:picLocks noGrp="1" noChangeAspect="1"/>
          </p:cNvPicPr>
          <p:nvPr>
            <p:ph type="pic" sz="quarter" idx="10"/>
          </p:nvPr>
        </p:nvPicPr>
        <p:blipFill>
          <a:blip r:embed="rId2"/>
          <a:srcRect l="15370" r="1537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p:bldP spid="12"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2EE50DF-CE7E-F04B-867E-A529A3F6AD45}"/>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0B3767C3-EC1F-0247-BEB8-C56A4EF1231B}"/>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6C334680-8DA1-144D-BE9F-D117DAA3FE3A}"/>
              </a:ext>
            </a:extLst>
          </p:cNvPr>
          <p:cNvSpPr txBox="1">
            <a:spLocks noChangeArrowheads="1"/>
          </p:cNvSpPr>
          <p:nvPr/>
        </p:nvSpPr>
        <p:spPr bwMode="auto">
          <a:xfrm>
            <a:off x="4895343" y="850548"/>
            <a:ext cx="2976038" cy="888705"/>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lnSpc>
                <a:spcPct val="150000"/>
              </a:lnSpc>
              <a:defRPr/>
            </a:pPr>
            <a:r>
              <a:rPr lang="ar-SA" dirty="0">
                <a:latin typeface="Bahij Myriad Arabic" panose="02040503050201020203" pitchFamily="18" charset="-78"/>
                <a:cs typeface="Bahij Myriad Arabic" panose="02040503050201020203" pitchFamily="18" charset="-78"/>
              </a:rPr>
              <a:t> خِرِّيْجو و خرِّيجات </a:t>
            </a:r>
          </a:p>
          <a:p>
            <a:pPr algn="r">
              <a:lnSpc>
                <a:spcPct val="150000"/>
              </a:lnSpc>
              <a:defRPr/>
            </a:pPr>
            <a:r>
              <a:rPr lang="ar-SA" dirty="0">
                <a:latin typeface="Bahij Myriad Arabic" panose="02040503050201020203" pitchFamily="18" charset="-78"/>
                <a:cs typeface="Bahij Myriad Arabic" panose="02040503050201020203" pitchFamily="18" charset="-78"/>
              </a:rPr>
              <a:t>مدارس رياض نجد</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393CFC82-2A69-3F47-BEF8-38169F49D6F9}"/>
              </a:ext>
            </a:extLst>
          </p:cNvPr>
          <p:cNvSpPr/>
          <p:nvPr/>
        </p:nvSpPr>
        <p:spPr>
          <a:xfrm>
            <a:off x="7288335" y="1885095"/>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F5273707-F858-9040-9ACA-5751023342B6}"/>
              </a:ext>
            </a:extLst>
          </p:cNvPr>
          <p:cNvSpPr>
            <a:spLocks noChangeArrowheads="1"/>
          </p:cNvSpPr>
          <p:nvPr/>
        </p:nvSpPr>
        <p:spPr bwMode="auto">
          <a:xfrm>
            <a:off x="1621411" y="825814"/>
            <a:ext cx="4572000" cy="1454244"/>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خرَّجت المدارس خلال الـ25 عامًا المُنْصَرِمَة من مسيرتها جيلاً من أبنائها وبناتها بقسمي البنين والبنات في مساري العام والدبلوم، ولم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تألو</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الإدارة جهدًا – بكل الوسائل المُتاحة – ليكونوا لبنة راسخة ذات شأنٍ .َوُفِّقَ جُلُّ خرِّيجي وخرِّيجات رياض نجد لأولوية القبول في جامعات محلية رائدة، مثل (جامعة الملك فهد للبترول والمعادن، جامعة الملك سعود، جامعة الملك عبدالعزيز) .. وغيرها .. بالإضافة إلى عدد من الجامعات المرموقة في الخليج العربي، ودول عربية شقيقة.</a:t>
            </a:r>
            <a:endParaRPr 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6" name="Picture Placeholder 5" descr="A group of people in robes&#10;&#10;Description automatically generated with low confidence">
            <a:extLst>
              <a:ext uri="{FF2B5EF4-FFF2-40B4-BE49-F238E27FC236}">
                <a16:creationId xmlns:a16="http://schemas.microsoft.com/office/drawing/2014/main" id="{EB39A76A-5AD5-8A4A-B25E-20F0B134D2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42" r="4342"/>
          <a:stretch>
            <a:fillRect/>
          </a:stretch>
        </p:blipFill>
        <p:spPr/>
      </p:pic>
    </p:spTree>
    <p:extLst>
      <p:ext uri="{BB962C8B-B14F-4D97-AF65-F5344CB8AC3E}">
        <p14:creationId xmlns:p14="http://schemas.microsoft.com/office/powerpoint/2010/main" val="72621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2EE50DF-CE7E-F04B-867E-A529A3F6AD45}"/>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0B3767C3-EC1F-0247-BEB8-C56A4EF1231B}"/>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6C334680-8DA1-144D-BE9F-D117DAA3FE3A}"/>
              </a:ext>
            </a:extLst>
          </p:cNvPr>
          <p:cNvSpPr txBox="1">
            <a:spLocks noChangeArrowheads="1"/>
          </p:cNvSpPr>
          <p:nvPr/>
        </p:nvSpPr>
        <p:spPr bwMode="auto">
          <a:xfrm>
            <a:off x="4904771" y="525499"/>
            <a:ext cx="2976038" cy="888705"/>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lnSpc>
                <a:spcPct val="150000"/>
              </a:lnSpc>
              <a:defRPr/>
            </a:pPr>
            <a:r>
              <a:rPr lang="ar-SA" dirty="0">
                <a:latin typeface="Bahij Myriad Arabic" panose="02040503050201020203" pitchFamily="18" charset="-78"/>
                <a:cs typeface="Bahij Myriad Arabic" panose="02040503050201020203" pitchFamily="18" charset="-78"/>
              </a:rPr>
              <a:t> خِرِّيْجو و خرِّيجات </a:t>
            </a:r>
          </a:p>
          <a:p>
            <a:pPr algn="r">
              <a:lnSpc>
                <a:spcPct val="150000"/>
              </a:lnSpc>
              <a:defRPr/>
            </a:pPr>
            <a:r>
              <a:rPr lang="ar-SA" dirty="0">
                <a:latin typeface="Bahij Myriad Arabic" panose="02040503050201020203" pitchFamily="18" charset="-78"/>
                <a:cs typeface="Bahij Myriad Arabic" panose="02040503050201020203" pitchFamily="18" charset="-78"/>
              </a:rPr>
              <a:t>مدارس رياض نجد</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393CFC82-2A69-3F47-BEF8-38169F49D6F9}"/>
              </a:ext>
            </a:extLst>
          </p:cNvPr>
          <p:cNvSpPr/>
          <p:nvPr/>
        </p:nvSpPr>
        <p:spPr>
          <a:xfrm>
            <a:off x="7297763" y="1560046"/>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F5273707-F858-9040-9ACA-5751023342B6}"/>
              </a:ext>
            </a:extLst>
          </p:cNvPr>
          <p:cNvSpPr>
            <a:spLocks noChangeArrowheads="1"/>
          </p:cNvSpPr>
          <p:nvPr/>
        </p:nvSpPr>
        <p:spPr bwMode="auto">
          <a:xfrm>
            <a:off x="1383542" y="591253"/>
            <a:ext cx="4572000" cy="2008242"/>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sz="1200" b="1" dirty="0">
                <a:solidFill>
                  <a:schemeClr val="tx1">
                    <a:lumMod val="65000"/>
                    <a:lumOff val="35000"/>
                  </a:schemeClr>
                </a:solidFill>
                <a:latin typeface="Bahij Myriad Arabic" panose="02040503050201020203" pitchFamily="18" charset="-78"/>
                <a:cs typeface="Bahij Myriad Arabic" panose="02040503050201020203" pitchFamily="18" charset="-78"/>
              </a:rPr>
              <a:t> كوكبة من خريجي وخرِّيجات المدارس </a:t>
            </a:r>
            <a:r>
              <a:rPr lang="ar-SA" sz="1200" b="1" dirty="0" err="1">
                <a:solidFill>
                  <a:schemeClr val="tx1">
                    <a:lumMod val="65000"/>
                    <a:lumOff val="35000"/>
                  </a:schemeClr>
                </a:solidFill>
                <a:latin typeface="Bahij Myriad Arabic" panose="02040503050201020203" pitchFamily="18" charset="-78"/>
                <a:cs typeface="Bahij Myriad Arabic" panose="02040503050201020203" pitchFamily="18" charset="-78"/>
              </a:rPr>
              <a:t>حصلو</a:t>
            </a:r>
            <a:r>
              <a:rPr lang="ar-SA" sz="1200" b="1" dirty="0">
                <a:solidFill>
                  <a:schemeClr val="tx1">
                    <a:lumMod val="65000"/>
                    <a:lumOff val="35000"/>
                  </a:schemeClr>
                </a:solidFill>
                <a:latin typeface="Bahij Myriad Arabic" panose="02040503050201020203" pitchFamily="18" charset="-78"/>
                <a:cs typeface="Bahij Myriad Arabic" panose="02040503050201020203" pitchFamily="18" charset="-78"/>
              </a:rPr>
              <a:t> على شهادات جامعية راقية من جامعات أمريكية وبريطانية مُعْتَبَرة، مثل:</a:t>
            </a:r>
            <a:endParaRPr lang="en-US" sz="12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جامعة أوكسفورد</a:t>
            </a:r>
            <a:endParaRPr lang="en-US"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معهد ماساتشوستس للتكنولوجيا</a:t>
            </a:r>
            <a:endParaRPr lang="en-US"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معهد كاليفورنيا للتقنية</a:t>
            </a:r>
            <a:endParaRPr lang="en-US"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جامعة </a:t>
            </a:r>
            <a:r>
              <a:rPr lang="ar-SA" sz="1200" dirty="0" err="1">
                <a:solidFill>
                  <a:schemeClr val="tx1">
                    <a:lumMod val="65000"/>
                    <a:lumOff val="35000"/>
                  </a:schemeClr>
                </a:solidFill>
                <a:latin typeface="Bahij Myriad Arabic" panose="02040503050201020203" pitchFamily="18" charset="-78"/>
                <a:cs typeface="Bahij Myriad Arabic" panose="02040503050201020203" pitchFamily="18" charset="-78"/>
              </a:rPr>
              <a:t>برنستون</a:t>
            </a:r>
            <a:endParaRPr lang="en-US"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a:p>
            <a:pPr marL="171450" indent="-171450" algn="r" rtl="1">
              <a:lnSpc>
                <a:spcPct val="150000"/>
              </a:lnSpc>
              <a:buFont typeface="Arial" panose="020B0604020202020204" pitchFamily="34" charset="0"/>
              <a:buChar char="•"/>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جامعة كولومبيا</a:t>
            </a:r>
            <a:endParaRPr lang="en-SA"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pic>
        <p:nvPicPr>
          <p:cNvPr id="6" name="Picture Placeholder 5" descr="A group of people in robes&#10;&#10;Description automatically generated with low confidence">
            <a:extLst>
              <a:ext uri="{FF2B5EF4-FFF2-40B4-BE49-F238E27FC236}">
                <a16:creationId xmlns:a16="http://schemas.microsoft.com/office/drawing/2014/main" id="{EB39A76A-5AD5-8A4A-B25E-20F0B134D2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42" r="4342"/>
          <a:stretch>
            <a:fillRect/>
          </a:stretch>
        </p:blipFill>
        <p:spPr/>
      </p:pic>
    </p:spTree>
    <p:extLst>
      <p:ext uri="{BB962C8B-B14F-4D97-AF65-F5344CB8AC3E}">
        <p14:creationId xmlns:p14="http://schemas.microsoft.com/office/powerpoint/2010/main" val="223113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2EE50DF-CE7E-F04B-867E-A529A3F6AD45}"/>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0B3767C3-EC1F-0247-BEB8-C56A4EF1231B}"/>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6C334680-8DA1-144D-BE9F-D117DAA3FE3A}"/>
              </a:ext>
            </a:extLst>
          </p:cNvPr>
          <p:cNvSpPr txBox="1">
            <a:spLocks noChangeArrowheads="1"/>
          </p:cNvSpPr>
          <p:nvPr/>
        </p:nvSpPr>
        <p:spPr bwMode="auto">
          <a:xfrm>
            <a:off x="5165194" y="855059"/>
            <a:ext cx="2976038" cy="888705"/>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lnSpc>
                <a:spcPct val="150000"/>
              </a:lnSpc>
              <a:defRPr/>
            </a:pPr>
            <a:r>
              <a:rPr lang="ar-SA" dirty="0">
                <a:latin typeface="Bahij Myriad Arabic" panose="02040503050201020203" pitchFamily="18" charset="-78"/>
                <a:cs typeface="Bahij Myriad Arabic" panose="02040503050201020203" pitchFamily="18" charset="-78"/>
              </a:rPr>
              <a:t> خِرِّيْجو و خرِّيجات </a:t>
            </a:r>
          </a:p>
          <a:p>
            <a:pPr algn="r">
              <a:lnSpc>
                <a:spcPct val="150000"/>
              </a:lnSpc>
              <a:defRPr/>
            </a:pPr>
            <a:r>
              <a:rPr lang="ar-SA" dirty="0">
                <a:latin typeface="Bahij Myriad Arabic" panose="02040503050201020203" pitchFamily="18" charset="-78"/>
                <a:cs typeface="Bahij Myriad Arabic" panose="02040503050201020203" pitchFamily="18" charset="-78"/>
              </a:rPr>
              <a:t>مدارس رياض نجد</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393CFC82-2A69-3F47-BEF8-38169F49D6F9}"/>
              </a:ext>
            </a:extLst>
          </p:cNvPr>
          <p:cNvSpPr/>
          <p:nvPr/>
        </p:nvSpPr>
        <p:spPr>
          <a:xfrm>
            <a:off x="7558186" y="1889606"/>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F5273707-F858-9040-9ACA-5751023342B6}"/>
              </a:ext>
            </a:extLst>
          </p:cNvPr>
          <p:cNvSpPr>
            <a:spLocks noChangeArrowheads="1"/>
          </p:cNvSpPr>
          <p:nvPr/>
        </p:nvSpPr>
        <p:spPr bwMode="auto">
          <a:xfrm>
            <a:off x="636474" y="855059"/>
            <a:ext cx="5627801" cy="1731243"/>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كما تَنَوَّعت تخصصات ومُخْرَجَات هؤلاء النبلاء من خريجي وخرِّيجات رياض نجد - وذلك وفق مُعطيات بيان ودليل إحصائي مُثبت لدى المدارس – ما بينَ أطباء في تخصصات مميزة - وبعضها نادر - ناهيكَ عن ضُبَّاطٍ برتب عالية في قطاعات عسكرية مختلفة، وطيران، كما الهندسة بكل أصنافها، وبعضهم يشغل مناصب مُمَيَّزة في مجلس الوزراء، وهيئة الخبراء، وصندوق الاستثمارات العامة، وشركات سابك وأرامكو وبنوك وغيرها، إضافة لمن اختطَّـ/ـ</a:t>
            </a:r>
            <a:r>
              <a:rPr lang="ar-SA" sz="1200" dirty="0" err="1">
                <a:solidFill>
                  <a:schemeClr val="tx1">
                    <a:lumMod val="65000"/>
                    <a:lumOff val="35000"/>
                  </a:schemeClr>
                </a:solidFill>
                <a:latin typeface="Bahij Myriad Arabic" panose="02040503050201020203" pitchFamily="18" charset="-78"/>
                <a:cs typeface="Bahij Myriad Arabic" panose="02040503050201020203" pitchFamily="18" charset="-78"/>
              </a:rPr>
              <a:t>ت</a:t>
            </a: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 لنفسهـ/ـ</a:t>
            </a:r>
            <a:r>
              <a:rPr lang="ar-SA" sz="1200" dirty="0" err="1">
                <a:solidFill>
                  <a:schemeClr val="tx1">
                    <a:lumMod val="65000"/>
                    <a:lumOff val="35000"/>
                  </a:schemeClr>
                </a:solidFill>
                <a:latin typeface="Bahij Myriad Arabic" panose="02040503050201020203" pitchFamily="18" charset="-78"/>
                <a:cs typeface="Bahij Myriad Arabic" panose="02040503050201020203" pitchFamily="18" charset="-78"/>
              </a:rPr>
              <a:t>ا</a:t>
            </a: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 عملاً تجاريًّا خاصَّا، وأصبح بعضهم من رُوَّاد الأعمال الناجحة، يُشار إلى أنَّ برامج </a:t>
            </a:r>
            <a:r>
              <a:rPr lang="ar-SA" sz="1200" dirty="0" err="1">
                <a:solidFill>
                  <a:schemeClr val="tx1">
                    <a:lumMod val="65000"/>
                    <a:lumOff val="35000"/>
                  </a:schemeClr>
                </a:solidFill>
                <a:latin typeface="Bahij Myriad Arabic" panose="02040503050201020203" pitchFamily="18" charset="-78"/>
                <a:cs typeface="Bahij Myriad Arabic" panose="02040503050201020203" pitchFamily="18" charset="-78"/>
              </a:rPr>
              <a:t>تلفزوينية</a:t>
            </a: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 رائدة مثل "من الصفر" و "الليوان" استضافت عيِّنةً منهم . </a:t>
            </a:r>
            <a:endParaRPr lang="en-SA"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pic>
        <p:nvPicPr>
          <p:cNvPr id="6" name="Picture Placeholder 5" descr="A group of people in robes&#10;&#10;Description automatically generated with low confidence">
            <a:extLst>
              <a:ext uri="{FF2B5EF4-FFF2-40B4-BE49-F238E27FC236}">
                <a16:creationId xmlns:a16="http://schemas.microsoft.com/office/drawing/2014/main" id="{EB39A76A-5AD5-8A4A-B25E-20F0B134D2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42" r="4342"/>
          <a:stretch>
            <a:fillRect/>
          </a:stretch>
        </p:blipFill>
        <p:spPr/>
      </p:pic>
    </p:spTree>
    <p:extLst>
      <p:ext uri="{BB962C8B-B14F-4D97-AF65-F5344CB8AC3E}">
        <p14:creationId xmlns:p14="http://schemas.microsoft.com/office/powerpoint/2010/main" val="158234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2EE50DF-CE7E-F04B-867E-A529A3F6AD45}"/>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0B3767C3-EC1F-0247-BEB8-C56A4EF1231B}"/>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6C334680-8DA1-144D-BE9F-D117DAA3FE3A}"/>
              </a:ext>
            </a:extLst>
          </p:cNvPr>
          <p:cNvSpPr txBox="1">
            <a:spLocks noChangeArrowheads="1"/>
          </p:cNvSpPr>
          <p:nvPr/>
        </p:nvSpPr>
        <p:spPr bwMode="auto">
          <a:xfrm>
            <a:off x="5165194" y="1051220"/>
            <a:ext cx="2976038" cy="888705"/>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lnSpc>
                <a:spcPct val="150000"/>
              </a:lnSpc>
              <a:defRPr/>
            </a:pPr>
            <a:r>
              <a:rPr lang="ar-SA" dirty="0">
                <a:latin typeface="Bahij Myriad Arabic" panose="02040503050201020203" pitchFamily="18" charset="-78"/>
                <a:cs typeface="Bahij Myriad Arabic" panose="02040503050201020203" pitchFamily="18" charset="-78"/>
              </a:rPr>
              <a:t> خِرِّيْجو و خرِّيجات </a:t>
            </a:r>
          </a:p>
          <a:p>
            <a:pPr algn="r">
              <a:lnSpc>
                <a:spcPct val="150000"/>
              </a:lnSpc>
              <a:defRPr/>
            </a:pPr>
            <a:r>
              <a:rPr lang="ar-SA" dirty="0">
                <a:latin typeface="Bahij Myriad Arabic" panose="02040503050201020203" pitchFamily="18" charset="-78"/>
                <a:cs typeface="Bahij Myriad Arabic" panose="02040503050201020203" pitchFamily="18" charset="-78"/>
              </a:rPr>
              <a:t>مدارس رياض نجد</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393CFC82-2A69-3F47-BEF8-38169F49D6F9}"/>
              </a:ext>
            </a:extLst>
          </p:cNvPr>
          <p:cNvSpPr/>
          <p:nvPr/>
        </p:nvSpPr>
        <p:spPr>
          <a:xfrm>
            <a:off x="7558186" y="2085767"/>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0" eaLnBrk="1" fontAlgn="auto" hangingPunct="1">
              <a:spcBef>
                <a:spcPts val="0"/>
              </a:spcBef>
              <a:spcAft>
                <a:spcPts val="0"/>
              </a:spcAft>
              <a:defRPr/>
            </a:pPr>
            <a:endParaRPr lang="id-ID">
              <a:solidFill>
                <a:schemeClr val="tx1">
                  <a:lumMod val="75000"/>
                  <a:lumOff val="25000"/>
                </a:schemeClr>
              </a:solidFill>
            </a:endParaRPr>
          </a:p>
        </p:txBody>
      </p:sp>
      <p:pic>
        <p:nvPicPr>
          <p:cNvPr id="6" name="Picture Placeholder 5" descr="A group of people in robes&#10;&#10;Description automatically generated with low confidence">
            <a:extLst>
              <a:ext uri="{FF2B5EF4-FFF2-40B4-BE49-F238E27FC236}">
                <a16:creationId xmlns:a16="http://schemas.microsoft.com/office/drawing/2014/main" id="{EB39A76A-5AD5-8A4A-B25E-20F0B134D2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42" r="4342"/>
          <a:stretch>
            <a:fillRect/>
          </a:stretch>
        </p:blipFill>
        <p:spPr/>
      </p:pic>
      <p:sp>
        <p:nvSpPr>
          <p:cNvPr id="2" name="Rectangle 1">
            <a:extLst>
              <a:ext uri="{FF2B5EF4-FFF2-40B4-BE49-F238E27FC236}">
                <a16:creationId xmlns:a16="http://schemas.microsoft.com/office/drawing/2014/main" id="{FD8BE209-2C05-3A4F-9AEA-A9A5A91DE06A}"/>
              </a:ext>
            </a:extLst>
          </p:cNvPr>
          <p:cNvSpPr/>
          <p:nvPr/>
        </p:nvSpPr>
        <p:spPr>
          <a:xfrm>
            <a:off x="1666346" y="1129801"/>
            <a:ext cx="4572000" cy="900246"/>
          </a:xfrm>
          <a:prstGeom prst="rect">
            <a:avLst/>
          </a:prstGeom>
        </p:spPr>
        <p:txBody>
          <a:bodyPr>
            <a:spAutoFit/>
          </a:bodyPr>
          <a:lstStyle/>
          <a:p>
            <a:pPr algn="r">
              <a:lnSpc>
                <a:spcPct val="150000"/>
              </a:lnSpc>
            </a:pPr>
            <a:r>
              <a:rPr lang="ar-SA" sz="1200" dirty="0">
                <a:solidFill>
                  <a:schemeClr val="tx1">
                    <a:lumMod val="65000"/>
                    <a:lumOff val="35000"/>
                  </a:schemeClr>
                </a:solidFill>
                <a:latin typeface="Bahij Myriad Arabic" panose="02040503050201020203" pitchFamily="18" charset="-78"/>
                <a:cs typeface="Bahij Myriad Arabic" panose="02040503050201020203" pitchFamily="18" charset="-78"/>
              </a:rPr>
              <a:t>ووفاءً – كما احتفاءً – بهذه النخبة، فإنَّ المدارس تُنظِّمُ سنويًّا ملتقى خاص بالخريجين وآخر بالخريجات، ويرتاده عدد من هؤلاء النجباء والنجيبات، كرابط مجتمعي بينهم وبين مدارسهم التي تخرَّجوا منها، ويجمعهم لقاء ودِّي بالهيئات الإدارية والتعليمية، ورفاق – ورفيقات – الدراسة </a:t>
            </a:r>
            <a:endParaRPr lang="en-SA" sz="1200"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Tree>
    <p:extLst>
      <p:ext uri="{BB962C8B-B14F-4D97-AF65-F5344CB8AC3E}">
        <p14:creationId xmlns:p14="http://schemas.microsoft.com/office/powerpoint/2010/main" val="3142668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D6D91068-DF3C-D442-BE89-8C800D17F927}"/>
              </a:ext>
            </a:extLst>
          </p:cNvPr>
          <p:cNvSpPr/>
          <p:nvPr/>
        </p:nvSpPr>
        <p:spPr>
          <a:xfrm rot="7432228">
            <a:off x="3089545" y="1607359"/>
            <a:ext cx="1201737" cy="1874837"/>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arallelogram 3">
            <a:extLst>
              <a:ext uri="{FF2B5EF4-FFF2-40B4-BE49-F238E27FC236}">
                <a16:creationId xmlns:a16="http://schemas.microsoft.com/office/drawing/2014/main" id="{3AF3A82D-B2A4-4041-8DF9-D9C6856A8575}"/>
              </a:ext>
            </a:extLst>
          </p:cNvPr>
          <p:cNvSpPr/>
          <p:nvPr/>
        </p:nvSpPr>
        <p:spPr>
          <a:xfrm rot="173949">
            <a:off x="3064669" y="3407951"/>
            <a:ext cx="685800" cy="919162"/>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a:extLst>
              <a:ext uri="{FF2B5EF4-FFF2-40B4-BE49-F238E27FC236}">
                <a16:creationId xmlns:a16="http://schemas.microsoft.com/office/drawing/2014/main" id="{0B86B9B6-C651-124C-8BD6-566A9FD5FF6A}"/>
              </a:ext>
            </a:extLst>
          </p:cNvPr>
          <p:cNvSpPr txBox="1"/>
          <p:nvPr/>
        </p:nvSpPr>
        <p:spPr>
          <a:xfrm>
            <a:off x="374650" y="358775"/>
            <a:ext cx="1160463" cy="254000"/>
          </a:xfrm>
          <a:prstGeom prst="rect">
            <a:avLst/>
          </a:prstGeom>
          <a:noFill/>
        </p:spPr>
        <p:txBody>
          <a:bodyPr>
            <a:spAutoFit/>
          </a:bodyPr>
          <a:lstStyle/>
          <a:p>
            <a:pPr eaLnBrk="1" fontAlgn="auto" hangingPunct="1">
              <a:spcBef>
                <a:spcPts val="0"/>
              </a:spcBef>
              <a:spcAft>
                <a:spcPts val="0"/>
              </a:spcAft>
              <a:defRPr/>
            </a:pPr>
            <a:r>
              <a:rPr lang="en-US" sz="1050" dirty="0">
                <a:solidFill>
                  <a:schemeClr val="tx1">
                    <a:lumMod val="75000"/>
                    <a:lumOff val="25000"/>
                  </a:schemeClr>
                </a:solidFill>
                <a:latin typeface="+mj-lt"/>
                <a:cs typeface="Courier New" panose="02070309020205020404" pitchFamily="49" charset="0"/>
              </a:rPr>
              <a:t>M</a:t>
            </a:r>
            <a:r>
              <a:rPr lang="id-ID" sz="1050" dirty="0">
                <a:solidFill>
                  <a:schemeClr val="tx1">
                    <a:lumMod val="75000"/>
                    <a:lumOff val="25000"/>
                  </a:schemeClr>
                </a:solidFill>
                <a:latin typeface="+mj-lt"/>
                <a:cs typeface="Courier New" panose="02070309020205020404" pitchFamily="49" charset="0"/>
              </a:rPr>
              <a:t>onarchy.ltd</a:t>
            </a:r>
            <a:endParaRPr lang="en-GB" sz="1050" dirty="0">
              <a:solidFill>
                <a:schemeClr val="tx1">
                  <a:lumMod val="75000"/>
                  <a:lumOff val="25000"/>
                </a:schemeClr>
              </a:solidFill>
              <a:latin typeface="+mj-lt"/>
              <a:cs typeface="Courier New" panose="02070309020205020404" pitchFamily="49" charset="0"/>
            </a:endParaRPr>
          </a:p>
        </p:txBody>
      </p:sp>
      <p:sp>
        <p:nvSpPr>
          <p:cNvPr id="12" name="TextBox 11">
            <a:extLst>
              <a:ext uri="{FF2B5EF4-FFF2-40B4-BE49-F238E27FC236}">
                <a16:creationId xmlns:a16="http://schemas.microsoft.com/office/drawing/2014/main" id="{09EC2833-448E-D84F-A47E-8F318D66E78E}"/>
              </a:ext>
            </a:extLst>
          </p:cNvPr>
          <p:cNvSpPr txBox="1">
            <a:spLocks noChangeArrowheads="1"/>
          </p:cNvSpPr>
          <p:nvPr/>
        </p:nvSpPr>
        <p:spPr bwMode="auto">
          <a:xfrm>
            <a:off x="3351556" y="367163"/>
            <a:ext cx="2679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r>
              <a:rPr lang="en-US" altLang="en-SA" sz="3200" b="1" dirty="0"/>
              <a:t>Contact us </a:t>
            </a:r>
            <a:endParaRPr lang="en-SA" altLang="en-SA" sz="3200" b="1" dirty="0"/>
          </a:p>
        </p:txBody>
      </p:sp>
      <p:sp>
        <p:nvSpPr>
          <p:cNvPr id="14" name="Rectangle 13">
            <a:extLst>
              <a:ext uri="{FF2B5EF4-FFF2-40B4-BE49-F238E27FC236}">
                <a16:creationId xmlns:a16="http://schemas.microsoft.com/office/drawing/2014/main" id="{F55DC243-602B-404B-886D-7C9113BB3944}"/>
              </a:ext>
            </a:extLst>
          </p:cNvPr>
          <p:cNvSpPr/>
          <p:nvPr/>
        </p:nvSpPr>
        <p:spPr>
          <a:xfrm>
            <a:off x="3440045" y="1104433"/>
            <a:ext cx="2226426" cy="117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grpSp>
        <p:nvGrpSpPr>
          <p:cNvPr id="19" name="Group 564">
            <a:extLst>
              <a:ext uri="{FF2B5EF4-FFF2-40B4-BE49-F238E27FC236}">
                <a16:creationId xmlns:a16="http://schemas.microsoft.com/office/drawing/2014/main" id="{E30DF91C-5516-E748-837A-2768E9437026}"/>
              </a:ext>
            </a:extLst>
          </p:cNvPr>
          <p:cNvGrpSpPr>
            <a:grpSpLocks noChangeAspect="1"/>
          </p:cNvGrpSpPr>
          <p:nvPr/>
        </p:nvGrpSpPr>
        <p:grpSpPr bwMode="auto">
          <a:xfrm>
            <a:off x="6529126" y="1520289"/>
            <a:ext cx="228461" cy="233062"/>
            <a:chOff x="6340" y="2468"/>
            <a:chExt cx="298" cy="304"/>
          </a:xfrm>
          <a:solidFill>
            <a:schemeClr val="tx1">
              <a:lumMod val="65000"/>
              <a:lumOff val="35000"/>
            </a:schemeClr>
          </a:solidFill>
        </p:grpSpPr>
        <p:sp>
          <p:nvSpPr>
            <p:cNvPr id="20" name="Freeform 566">
              <a:extLst>
                <a:ext uri="{FF2B5EF4-FFF2-40B4-BE49-F238E27FC236}">
                  <a16:creationId xmlns:a16="http://schemas.microsoft.com/office/drawing/2014/main" id="{BD267CBE-93C2-A14E-8F00-8FFD3C3FE4FF}"/>
                </a:ext>
              </a:extLst>
            </p:cNvPr>
            <p:cNvSpPr>
              <a:spLocks noEditPoints="1"/>
            </p:cNvSpPr>
            <p:nvPr/>
          </p:nvSpPr>
          <p:spPr bwMode="auto">
            <a:xfrm>
              <a:off x="6350" y="2544"/>
              <a:ext cx="278" cy="228"/>
            </a:xfrm>
            <a:custGeom>
              <a:avLst/>
              <a:gdLst>
                <a:gd name="T0" fmla="*/ 1097 w 3060"/>
                <a:gd name="T1" fmla="*/ 767 h 2503"/>
                <a:gd name="T2" fmla="*/ 1072 w 3060"/>
                <a:gd name="T3" fmla="*/ 792 h 2503"/>
                <a:gd name="T4" fmla="*/ 355 w 3060"/>
                <a:gd name="T5" fmla="*/ 2153 h 2503"/>
                <a:gd name="T6" fmla="*/ 2706 w 3060"/>
                <a:gd name="T7" fmla="*/ 1454 h 2503"/>
                <a:gd name="T8" fmla="*/ 1975 w 3060"/>
                <a:gd name="T9" fmla="*/ 779 h 2503"/>
                <a:gd name="T10" fmla="*/ 1097 w 3060"/>
                <a:gd name="T11" fmla="*/ 767 h 2503"/>
                <a:gd name="T12" fmla="*/ 1237 w 3060"/>
                <a:gd name="T13" fmla="*/ 4 h 2503"/>
                <a:gd name="T14" fmla="*/ 1288 w 3060"/>
                <a:gd name="T15" fmla="*/ 25 h 2503"/>
                <a:gd name="T16" fmla="*/ 1326 w 3060"/>
                <a:gd name="T17" fmla="*/ 63 h 2503"/>
                <a:gd name="T18" fmla="*/ 1348 w 3060"/>
                <a:gd name="T19" fmla="*/ 113 h 2503"/>
                <a:gd name="T20" fmla="*/ 1350 w 3060"/>
                <a:gd name="T21" fmla="*/ 417 h 2503"/>
                <a:gd name="T22" fmla="*/ 1711 w 3060"/>
                <a:gd name="T23" fmla="*/ 141 h 2503"/>
                <a:gd name="T24" fmla="*/ 1722 w 3060"/>
                <a:gd name="T25" fmla="*/ 86 h 2503"/>
                <a:gd name="T26" fmla="*/ 1752 w 3060"/>
                <a:gd name="T27" fmla="*/ 42 h 2503"/>
                <a:gd name="T28" fmla="*/ 1797 w 3060"/>
                <a:gd name="T29" fmla="*/ 12 h 2503"/>
                <a:gd name="T30" fmla="*/ 1853 w 3060"/>
                <a:gd name="T31" fmla="*/ 0 h 2503"/>
                <a:gd name="T32" fmla="*/ 1907 w 3060"/>
                <a:gd name="T33" fmla="*/ 12 h 2503"/>
                <a:gd name="T34" fmla="*/ 1952 w 3060"/>
                <a:gd name="T35" fmla="*/ 42 h 2503"/>
                <a:gd name="T36" fmla="*/ 1982 w 3060"/>
                <a:gd name="T37" fmla="*/ 86 h 2503"/>
                <a:gd name="T38" fmla="*/ 1994 w 3060"/>
                <a:gd name="T39" fmla="*/ 141 h 2503"/>
                <a:gd name="T40" fmla="*/ 2054 w 3060"/>
                <a:gd name="T41" fmla="*/ 417 h 2503"/>
                <a:gd name="T42" fmla="*/ 2089 w 3060"/>
                <a:gd name="T43" fmla="*/ 424 h 2503"/>
                <a:gd name="T44" fmla="*/ 2126 w 3060"/>
                <a:gd name="T45" fmla="*/ 445 h 2503"/>
                <a:gd name="T46" fmla="*/ 2161 w 3060"/>
                <a:gd name="T47" fmla="*/ 470 h 2503"/>
                <a:gd name="T48" fmla="*/ 2192 w 3060"/>
                <a:gd name="T49" fmla="*/ 498 h 2503"/>
                <a:gd name="T50" fmla="*/ 2215 w 3060"/>
                <a:gd name="T51" fmla="*/ 521 h 2503"/>
                <a:gd name="T52" fmla="*/ 2229 w 3060"/>
                <a:gd name="T53" fmla="*/ 535 h 2503"/>
                <a:gd name="T54" fmla="*/ 3007 w 3060"/>
                <a:gd name="T55" fmla="*/ 1252 h 2503"/>
                <a:gd name="T56" fmla="*/ 3034 w 3060"/>
                <a:gd name="T57" fmla="*/ 1285 h 2503"/>
                <a:gd name="T58" fmla="*/ 3053 w 3060"/>
                <a:gd name="T59" fmla="*/ 1325 h 2503"/>
                <a:gd name="T60" fmla="*/ 3060 w 3060"/>
                <a:gd name="T61" fmla="*/ 1364 h 2503"/>
                <a:gd name="T62" fmla="*/ 3057 w 3060"/>
                <a:gd name="T63" fmla="*/ 2285 h 2503"/>
                <a:gd name="T64" fmla="*/ 3036 w 3060"/>
                <a:gd name="T65" fmla="*/ 2355 h 2503"/>
                <a:gd name="T66" fmla="*/ 2996 w 3060"/>
                <a:gd name="T67" fmla="*/ 2415 h 2503"/>
                <a:gd name="T68" fmla="*/ 2941 w 3060"/>
                <a:gd name="T69" fmla="*/ 2462 h 2503"/>
                <a:gd name="T70" fmla="*/ 2875 w 3060"/>
                <a:gd name="T71" fmla="*/ 2492 h 2503"/>
                <a:gd name="T72" fmla="*/ 2800 w 3060"/>
                <a:gd name="T73" fmla="*/ 2503 h 2503"/>
                <a:gd name="T74" fmla="*/ 223 w 3060"/>
                <a:gd name="T75" fmla="*/ 2501 h 2503"/>
                <a:gd name="T76" fmla="*/ 152 w 3060"/>
                <a:gd name="T77" fmla="*/ 2480 h 2503"/>
                <a:gd name="T78" fmla="*/ 91 w 3060"/>
                <a:gd name="T79" fmla="*/ 2440 h 2503"/>
                <a:gd name="T80" fmla="*/ 42 w 3060"/>
                <a:gd name="T81" fmla="*/ 2386 h 2503"/>
                <a:gd name="T82" fmla="*/ 12 w 3060"/>
                <a:gd name="T83" fmla="*/ 2321 h 2503"/>
                <a:gd name="T84" fmla="*/ 0 w 3060"/>
                <a:gd name="T85" fmla="*/ 2247 h 2503"/>
                <a:gd name="T86" fmla="*/ 3 w 3060"/>
                <a:gd name="T87" fmla="*/ 1346 h 2503"/>
                <a:gd name="T88" fmla="*/ 17 w 3060"/>
                <a:gd name="T89" fmla="*/ 1305 h 2503"/>
                <a:gd name="T90" fmla="*/ 40 w 3060"/>
                <a:gd name="T91" fmla="*/ 1267 h 2503"/>
                <a:gd name="T92" fmla="*/ 830 w 3060"/>
                <a:gd name="T93" fmla="*/ 537 h 2503"/>
                <a:gd name="T94" fmla="*/ 837 w 3060"/>
                <a:gd name="T95" fmla="*/ 529 h 2503"/>
                <a:gd name="T96" fmla="*/ 856 w 3060"/>
                <a:gd name="T97" fmla="*/ 510 h 2503"/>
                <a:gd name="T98" fmla="*/ 883 w 3060"/>
                <a:gd name="T99" fmla="*/ 484 h 2503"/>
                <a:gd name="T100" fmla="*/ 917 w 3060"/>
                <a:gd name="T101" fmla="*/ 456 h 2503"/>
                <a:gd name="T102" fmla="*/ 953 w 3060"/>
                <a:gd name="T103" fmla="*/ 433 h 2503"/>
                <a:gd name="T104" fmla="*/ 989 w 3060"/>
                <a:gd name="T105" fmla="*/ 419 h 2503"/>
                <a:gd name="T106" fmla="*/ 1067 w 3060"/>
                <a:gd name="T107" fmla="*/ 417 h 2503"/>
                <a:gd name="T108" fmla="*/ 1070 w 3060"/>
                <a:gd name="T109" fmla="*/ 113 h 2503"/>
                <a:gd name="T110" fmla="*/ 1091 w 3060"/>
                <a:gd name="T111" fmla="*/ 63 h 2503"/>
                <a:gd name="T112" fmla="*/ 1129 w 3060"/>
                <a:gd name="T113" fmla="*/ 25 h 2503"/>
                <a:gd name="T114" fmla="*/ 1179 w 3060"/>
                <a:gd name="T115" fmla="*/ 4 h 2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0" h="2503">
                  <a:moveTo>
                    <a:pt x="1097" y="767"/>
                  </a:moveTo>
                  <a:lnTo>
                    <a:pt x="1097" y="767"/>
                  </a:lnTo>
                  <a:lnTo>
                    <a:pt x="1085" y="782"/>
                  </a:lnTo>
                  <a:lnTo>
                    <a:pt x="1072" y="792"/>
                  </a:lnTo>
                  <a:lnTo>
                    <a:pt x="355" y="1454"/>
                  </a:lnTo>
                  <a:lnTo>
                    <a:pt x="355" y="2153"/>
                  </a:lnTo>
                  <a:lnTo>
                    <a:pt x="2706" y="2153"/>
                  </a:lnTo>
                  <a:lnTo>
                    <a:pt x="2706" y="1454"/>
                  </a:lnTo>
                  <a:lnTo>
                    <a:pt x="1989" y="792"/>
                  </a:lnTo>
                  <a:lnTo>
                    <a:pt x="1975" y="779"/>
                  </a:lnTo>
                  <a:lnTo>
                    <a:pt x="1964" y="767"/>
                  </a:lnTo>
                  <a:lnTo>
                    <a:pt x="1097" y="767"/>
                  </a:lnTo>
                  <a:close/>
                  <a:moveTo>
                    <a:pt x="1208" y="0"/>
                  </a:moveTo>
                  <a:lnTo>
                    <a:pt x="1237" y="4"/>
                  </a:lnTo>
                  <a:lnTo>
                    <a:pt x="1264" y="12"/>
                  </a:lnTo>
                  <a:lnTo>
                    <a:pt x="1288" y="25"/>
                  </a:lnTo>
                  <a:lnTo>
                    <a:pt x="1309" y="42"/>
                  </a:lnTo>
                  <a:lnTo>
                    <a:pt x="1326" y="63"/>
                  </a:lnTo>
                  <a:lnTo>
                    <a:pt x="1339" y="86"/>
                  </a:lnTo>
                  <a:lnTo>
                    <a:pt x="1348" y="113"/>
                  </a:lnTo>
                  <a:lnTo>
                    <a:pt x="1350" y="141"/>
                  </a:lnTo>
                  <a:lnTo>
                    <a:pt x="1350" y="417"/>
                  </a:lnTo>
                  <a:lnTo>
                    <a:pt x="1711" y="417"/>
                  </a:lnTo>
                  <a:lnTo>
                    <a:pt x="1711" y="141"/>
                  </a:lnTo>
                  <a:lnTo>
                    <a:pt x="1713" y="113"/>
                  </a:lnTo>
                  <a:lnTo>
                    <a:pt x="1722" y="86"/>
                  </a:lnTo>
                  <a:lnTo>
                    <a:pt x="1734" y="63"/>
                  </a:lnTo>
                  <a:lnTo>
                    <a:pt x="1752" y="42"/>
                  </a:lnTo>
                  <a:lnTo>
                    <a:pt x="1773" y="25"/>
                  </a:lnTo>
                  <a:lnTo>
                    <a:pt x="1797" y="12"/>
                  </a:lnTo>
                  <a:lnTo>
                    <a:pt x="1824" y="4"/>
                  </a:lnTo>
                  <a:lnTo>
                    <a:pt x="1853" y="0"/>
                  </a:lnTo>
                  <a:lnTo>
                    <a:pt x="1880" y="4"/>
                  </a:lnTo>
                  <a:lnTo>
                    <a:pt x="1907" y="12"/>
                  </a:lnTo>
                  <a:lnTo>
                    <a:pt x="1932" y="25"/>
                  </a:lnTo>
                  <a:lnTo>
                    <a:pt x="1952" y="42"/>
                  </a:lnTo>
                  <a:lnTo>
                    <a:pt x="1970" y="63"/>
                  </a:lnTo>
                  <a:lnTo>
                    <a:pt x="1982" y="86"/>
                  </a:lnTo>
                  <a:lnTo>
                    <a:pt x="1991" y="113"/>
                  </a:lnTo>
                  <a:lnTo>
                    <a:pt x="1994" y="141"/>
                  </a:lnTo>
                  <a:lnTo>
                    <a:pt x="1994" y="417"/>
                  </a:lnTo>
                  <a:lnTo>
                    <a:pt x="2054" y="417"/>
                  </a:lnTo>
                  <a:lnTo>
                    <a:pt x="2072" y="419"/>
                  </a:lnTo>
                  <a:lnTo>
                    <a:pt x="2089" y="424"/>
                  </a:lnTo>
                  <a:lnTo>
                    <a:pt x="2107" y="433"/>
                  </a:lnTo>
                  <a:lnTo>
                    <a:pt x="2126" y="445"/>
                  </a:lnTo>
                  <a:lnTo>
                    <a:pt x="2144" y="456"/>
                  </a:lnTo>
                  <a:lnTo>
                    <a:pt x="2161" y="470"/>
                  </a:lnTo>
                  <a:lnTo>
                    <a:pt x="2178" y="484"/>
                  </a:lnTo>
                  <a:lnTo>
                    <a:pt x="2192" y="498"/>
                  </a:lnTo>
                  <a:lnTo>
                    <a:pt x="2205" y="510"/>
                  </a:lnTo>
                  <a:lnTo>
                    <a:pt x="2215" y="521"/>
                  </a:lnTo>
                  <a:lnTo>
                    <a:pt x="2224" y="529"/>
                  </a:lnTo>
                  <a:lnTo>
                    <a:pt x="2229" y="535"/>
                  </a:lnTo>
                  <a:lnTo>
                    <a:pt x="2230" y="537"/>
                  </a:lnTo>
                  <a:lnTo>
                    <a:pt x="3007" y="1252"/>
                  </a:lnTo>
                  <a:lnTo>
                    <a:pt x="3021" y="1267"/>
                  </a:lnTo>
                  <a:lnTo>
                    <a:pt x="3034" y="1285"/>
                  </a:lnTo>
                  <a:lnTo>
                    <a:pt x="3044" y="1305"/>
                  </a:lnTo>
                  <a:lnTo>
                    <a:pt x="3053" y="1325"/>
                  </a:lnTo>
                  <a:lnTo>
                    <a:pt x="3058" y="1346"/>
                  </a:lnTo>
                  <a:lnTo>
                    <a:pt x="3060" y="1364"/>
                  </a:lnTo>
                  <a:lnTo>
                    <a:pt x="3060" y="2247"/>
                  </a:lnTo>
                  <a:lnTo>
                    <a:pt x="3057" y="2285"/>
                  </a:lnTo>
                  <a:lnTo>
                    <a:pt x="3049" y="2321"/>
                  </a:lnTo>
                  <a:lnTo>
                    <a:pt x="3036" y="2355"/>
                  </a:lnTo>
                  <a:lnTo>
                    <a:pt x="3017" y="2386"/>
                  </a:lnTo>
                  <a:lnTo>
                    <a:pt x="2996" y="2415"/>
                  </a:lnTo>
                  <a:lnTo>
                    <a:pt x="2970" y="2440"/>
                  </a:lnTo>
                  <a:lnTo>
                    <a:pt x="2941" y="2462"/>
                  </a:lnTo>
                  <a:lnTo>
                    <a:pt x="2909" y="2480"/>
                  </a:lnTo>
                  <a:lnTo>
                    <a:pt x="2875" y="2492"/>
                  </a:lnTo>
                  <a:lnTo>
                    <a:pt x="2838" y="2501"/>
                  </a:lnTo>
                  <a:lnTo>
                    <a:pt x="2800" y="2503"/>
                  </a:lnTo>
                  <a:lnTo>
                    <a:pt x="261" y="2503"/>
                  </a:lnTo>
                  <a:lnTo>
                    <a:pt x="223" y="2501"/>
                  </a:lnTo>
                  <a:lnTo>
                    <a:pt x="186" y="2492"/>
                  </a:lnTo>
                  <a:lnTo>
                    <a:pt x="152" y="2480"/>
                  </a:lnTo>
                  <a:lnTo>
                    <a:pt x="120" y="2462"/>
                  </a:lnTo>
                  <a:lnTo>
                    <a:pt x="91" y="2440"/>
                  </a:lnTo>
                  <a:lnTo>
                    <a:pt x="65" y="2415"/>
                  </a:lnTo>
                  <a:lnTo>
                    <a:pt x="42" y="2386"/>
                  </a:lnTo>
                  <a:lnTo>
                    <a:pt x="25" y="2355"/>
                  </a:lnTo>
                  <a:lnTo>
                    <a:pt x="12" y="2321"/>
                  </a:lnTo>
                  <a:lnTo>
                    <a:pt x="4" y="2285"/>
                  </a:lnTo>
                  <a:lnTo>
                    <a:pt x="0" y="2247"/>
                  </a:lnTo>
                  <a:lnTo>
                    <a:pt x="0" y="1364"/>
                  </a:lnTo>
                  <a:lnTo>
                    <a:pt x="3" y="1346"/>
                  </a:lnTo>
                  <a:lnTo>
                    <a:pt x="8" y="1325"/>
                  </a:lnTo>
                  <a:lnTo>
                    <a:pt x="17" y="1305"/>
                  </a:lnTo>
                  <a:lnTo>
                    <a:pt x="27" y="1285"/>
                  </a:lnTo>
                  <a:lnTo>
                    <a:pt x="40" y="1267"/>
                  </a:lnTo>
                  <a:lnTo>
                    <a:pt x="55" y="1252"/>
                  </a:lnTo>
                  <a:lnTo>
                    <a:pt x="830" y="537"/>
                  </a:lnTo>
                  <a:lnTo>
                    <a:pt x="833" y="535"/>
                  </a:lnTo>
                  <a:lnTo>
                    <a:pt x="837" y="529"/>
                  </a:lnTo>
                  <a:lnTo>
                    <a:pt x="845" y="521"/>
                  </a:lnTo>
                  <a:lnTo>
                    <a:pt x="856" y="510"/>
                  </a:lnTo>
                  <a:lnTo>
                    <a:pt x="869" y="498"/>
                  </a:lnTo>
                  <a:lnTo>
                    <a:pt x="883" y="484"/>
                  </a:lnTo>
                  <a:lnTo>
                    <a:pt x="900" y="470"/>
                  </a:lnTo>
                  <a:lnTo>
                    <a:pt x="917" y="456"/>
                  </a:lnTo>
                  <a:lnTo>
                    <a:pt x="935" y="445"/>
                  </a:lnTo>
                  <a:lnTo>
                    <a:pt x="953" y="433"/>
                  </a:lnTo>
                  <a:lnTo>
                    <a:pt x="972" y="424"/>
                  </a:lnTo>
                  <a:lnTo>
                    <a:pt x="989" y="419"/>
                  </a:lnTo>
                  <a:lnTo>
                    <a:pt x="1006" y="417"/>
                  </a:lnTo>
                  <a:lnTo>
                    <a:pt x="1067" y="417"/>
                  </a:lnTo>
                  <a:lnTo>
                    <a:pt x="1067" y="141"/>
                  </a:lnTo>
                  <a:lnTo>
                    <a:pt x="1070" y="113"/>
                  </a:lnTo>
                  <a:lnTo>
                    <a:pt x="1078" y="86"/>
                  </a:lnTo>
                  <a:lnTo>
                    <a:pt x="1091" y="63"/>
                  </a:lnTo>
                  <a:lnTo>
                    <a:pt x="1108" y="42"/>
                  </a:lnTo>
                  <a:lnTo>
                    <a:pt x="1129" y="25"/>
                  </a:lnTo>
                  <a:lnTo>
                    <a:pt x="1154" y="12"/>
                  </a:lnTo>
                  <a:lnTo>
                    <a:pt x="1179" y="4"/>
                  </a:lnTo>
                  <a:lnTo>
                    <a:pt x="1208"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1" name="Freeform 567">
              <a:extLst>
                <a:ext uri="{FF2B5EF4-FFF2-40B4-BE49-F238E27FC236}">
                  <a16:creationId xmlns:a16="http://schemas.microsoft.com/office/drawing/2014/main" id="{5CA70BA5-A22E-7645-9BB6-481191A3A951}"/>
                </a:ext>
              </a:extLst>
            </p:cNvPr>
            <p:cNvSpPr>
              <a:spLocks/>
            </p:cNvSpPr>
            <p:nvPr/>
          </p:nvSpPr>
          <p:spPr bwMode="auto">
            <a:xfrm>
              <a:off x="6340" y="2468"/>
              <a:ext cx="298" cy="114"/>
            </a:xfrm>
            <a:custGeom>
              <a:avLst/>
              <a:gdLst>
                <a:gd name="T0" fmla="*/ 2215 w 3278"/>
                <a:gd name="T1" fmla="*/ 0 h 1261"/>
                <a:gd name="T2" fmla="*/ 2379 w 3278"/>
                <a:gd name="T3" fmla="*/ 12 h 1261"/>
                <a:gd name="T4" fmla="*/ 2536 w 3278"/>
                <a:gd name="T5" fmla="*/ 48 h 1261"/>
                <a:gd name="T6" fmla="*/ 2683 w 3278"/>
                <a:gd name="T7" fmla="*/ 107 h 1261"/>
                <a:gd name="T8" fmla="*/ 2817 w 3278"/>
                <a:gd name="T9" fmla="*/ 184 h 1261"/>
                <a:gd name="T10" fmla="*/ 2939 w 3278"/>
                <a:gd name="T11" fmla="*/ 280 h 1261"/>
                <a:gd name="T12" fmla="*/ 3045 w 3278"/>
                <a:gd name="T13" fmla="*/ 393 h 1261"/>
                <a:gd name="T14" fmla="*/ 3133 w 3278"/>
                <a:gd name="T15" fmla="*/ 520 h 1261"/>
                <a:gd name="T16" fmla="*/ 3203 w 3278"/>
                <a:gd name="T17" fmla="*/ 659 h 1261"/>
                <a:gd name="T18" fmla="*/ 3250 w 3278"/>
                <a:gd name="T19" fmla="*/ 808 h 1261"/>
                <a:gd name="T20" fmla="*/ 3275 w 3278"/>
                <a:gd name="T21" fmla="*/ 967 h 1261"/>
                <a:gd name="T22" fmla="*/ 3278 w 3278"/>
                <a:gd name="T23" fmla="*/ 1190 h 1261"/>
                <a:gd name="T24" fmla="*/ 3268 w 3278"/>
                <a:gd name="T25" fmla="*/ 1226 h 1261"/>
                <a:gd name="T26" fmla="*/ 3242 w 3278"/>
                <a:gd name="T27" fmla="*/ 1251 h 1261"/>
                <a:gd name="T28" fmla="*/ 3206 w 3278"/>
                <a:gd name="T29" fmla="*/ 1261 h 1261"/>
                <a:gd name="T30" fmla="*/ 2521 w 3278"/>
                <a:gd name="T31" fmla="*/ 1258 h 1261"/>
                <a:gd name="T32" fmla="*/ 2464 w 3278"/>
                <a:gd name="T33" fmla="*/ 1237 h 1261"/>
                <a:gd name="T34" fmla="*/ 2418 w 3278"/>
                <a:gd name="T35" fmla="*/ 1198 h 1261"/>
                <a:gd name="T36" fmla="*/ 2387 w 3278"/>
                <a:gd name="T37" fmla="*/ 1148 h 1261"/>
                <a:gd name="T38" fmla="*/ 2376 w 3278"/>
                <a:gd name="T39" fmla="*/ 1086 h 1261"/>
                <a:gd name="T40" fmla="*/ 2373 w 3278"/>
                <a:gd name="T41" fmla="*/ 694 h 1261"/>
                <a:gd name="T42" fmla="*/ 2351 w 3278"/>
                <a:gd name="T43" fmla="*/ 638 h 1261"/>
                <a:gd name="T44" fmla="*/ 2313 w 3278"/>
                <a:gd name="T45" fmla="*/ 592 h 1261"/>
                <a:gd name="T46" fmla="*/ 2260 w 3278"/>
                <a:gd name="T47" fmla="*/ 561 h 1261"/>
                <a:gd name="T48" fmla="*/ 2199 w 3278"/>
                <a:gd name="T49" fmla="*/ 551 h 1261"/>
                <a:gd name="T50" fmla="*/ 1048 w 3278"/>
                <a:gd name="T51" fmla="*/ 554 h 1261"/>
                <a:gd name="T52" fmla="*/ 991 w 3278"/>
                <a:gd name="T53" fmla="*/ 574 h 1261"/>
                <a:gd name="T54" fmla="*/ 945 w 3278"/>
                <a:gd name="T55" fmla="*/ 613 h 1261"/>
                <a:gd name="T56" fmla="*/ 914 w 3278"/>
                <a:gd name="T57" fmla="*/ 664 h 1261"/>
                <a:gd name="T58" fmla="*/ 903 w 3278"/>
                <a:gd name="T59" fmla="*/ 726 h 1261"/>
                <a:gd name="T60" fmla="*/ 900 w 3278"/>
                <a:gd name="T61" fmla="*/ 1118 h 1261"/>
                <a:gd name="T62" fmla="*/ 878 w 3278"/>
                <a:gd name="T63" fmla="*/ 1174 h 1261"/>
                <a:gd name="T64" fmla="*/ 840 w 3278"/>
                <a:gd name="T65" fmla="*/ 1220 h 1261"/>
                <a:gd name="T66" fmla="*/ 788 w 3278"/>
                <a:gd name="T67" fmla="*/ 1250 h 1261"/>
                <a:gd name="T68" fmla="*/ 726 w 3278"/>
                <a:gd name="T69" fmla="*/ 1261 h 1261"/>
                <a:gd name="T70" fmla="*/ 54 w 3278"/>
                <a:gd name="T71" fmla="*/ 1259 h 1261"/>
                <a:gd name="T72" fmla="*/ 21 w 3278"/>
                <a:gd name="T73" fmla="*/ 1240 h 1261"/>
                <a:gd name="T74" fmla="*/ 3 w 3278"/>
                <a:gd name="T75" fmla="*/ 1209 h 1261"/>
                <a:gd name="T76" fmla="*/ 0 w 3278"/>
                <a:gd name="T77" fmla="*/ 1049 h 1261"/>
                <a:gd name="T78" fmla="*/ 13 w 3278"/>
                <a:gd name="T79" fmla="*/ 887 h 1261"/>
                <a:gd name="T80" fmla="*/ 49 w 3278"/>
                <a:gd name="T81" fmla="*/ 733 h 1261"/>
                <a:gd name="T82" fmla="*/ 108 w 3278"/>
                <a:gd name="T83" fmla="*/ 588 h 1261"/>
                <a:gd name="T84" fmla="*/ 188 w 3278"/>
                <a:gd name="T85" fmla="*/ 454 h 1261"/>
                <a:gd name="T86" fmla="*/ 284 w 3278"/>
                <a:gd name="T87" fmla="*/ 335 h 1261"/>
                <a:gd name="T88" fmla="*/ 398 w 3278"/>
                <a:gd name="T89" fmla="*/ 231 h 1261"/>
                <a:gd name="T90" fmla="*/ 527 w 3278"/>
                <a:gd name="T91" fmla="*/ 143 h 1261"/>
                <a:gd name="T92" fmla="*/ 668 w 3278"/>
                <a:gd name="T93" fmla="*/ 75 h 1261"/>
                <a:gd name="T94" fmla="*/ 820 w 3278"/>
                <a:gd name="T95" fmla="*/ 27 h 1261"/>
                <a:gd name="T96" fmla="*/ 980 w 3278"/>
                <a:gd name="T97" fmla="*/ 3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8" h="1261">
                  <a:moveTo>
                    <a:pt x="1064" y="0"/>
                  </a:moveTo>
                  <a:lnTo>
                    <a:pt x="2215" y="0"/>
                  </a:lnTo>
                  <a:lnTo>
                    <a:pt x="2299" y="3"/>
                  </a:lnTo>
                  <a:lnTo>
                    <a:pt x="2379" y="12"/>
                  </a:lnTo>
                  <a:lnTo>
                    <a:pt x="2459" y="27"/>
                  </a:lnTo>
                  <a:lnTo>
                    <a:pt x="2536" y="48"/>
                  </a:lnTo>
                  <a:lnTo>
                    <a:pt x="2611" y="75"/>
                  </a:lnTo>
                  <a:lnTo>
                    <a:pt x="2683" y="107"/>
                  </a:lnTo>
                  <a:lnTo>
                    <a:pt x="2752" y="143"/>
                  </a:lnTo>
                  <a:lnTo>
                    <a:pt x="2817" y="184"/>
                  </a:lnTo>
                  <a:lnTo>
                    <a:pt x="2881" y="231"/>
                  </a:lnTo>
                  <a:lnTo>
                    <a:pt x="2939" y="280"/>
                  </a:lnTo>
                  <a:lnTo>
                    <a:pt x="2994" y="335"/>
                  </a:lnTo>
                  <a:lnTo>
                    <a:pt x="3045" y="393"/>
                  </a:lnTo>
                  <a:lnTo>
                    <a:pt x="3091" y="454"/>
                  </a:lnTo>
                  <a:lnTo>
                    <a:pt x="3133" y="520"/>
                  </a:lnTo>
                  <a:lnTo>
                    <a:pt x="3171" y="588"/>
                  </a:lnTo>
                  <a:lnTo>
                    <a:pt x="3203" y="659"/>
                  </a:lnTo>
                  <a:lnTo>
                    <a:pt x="3228" y="733"/>
                  </a:lnTo>
                  <a:lnTo>
                    <a:pt x="3250" y="808"/>
                  </a:lnTo>
                  <a:lnTo>
                    <a:pt x="3266" y="887"/>
                  </a:lnTo>
                  <a:lnTo>
                    <a:pt x="3275" y="967"/>
                  </a:lnTo>
                  <a:lnTo>
                    <a:pt x="3278" y="1049"/>
                  </a:lnTo>
                  <a:lnTo>
                    <a:pt x="3278" y="1190"/>
                  </a:lnTo>
                  <a:lnTo>
                    <a:pt x="3276" y="1209"/>
                  </a:lnTo>
                  <a:lnTo>
                    <a:pt x="3268" y="1226"/>
                  </a:lnTo>
                  <a:lnTo>
                    <a:pt x="3257" y="1240"/>
                  </a:lnTo>
                  <a:lnTo>
                    <a:pt x="3242" y="1251"/>
                  </a:lnTo>
                  <a:lnTo>
                    <a:pt x="3225" y="1259"/>
                  </a:lnTo>
                  <a:lnTo>
                    <a:pt x="3206" y="1261"/>
                  </a:lnTo>
                  <a:lnTo>
                    <a:pt x="2553" y="1261"/>
                  </a:lnTo>
                  <a:lnTo>
                    <a:pt x="2521" y="1258"/>
                  </a:lnTo>
                  <a:lnTo>
                    <a:pt x="2491" y="1250"/>
                  </a:lnTo>
                  <a:lnTo>
                    <a:pt x="2464" y="1237"/>
                  </a:lnTo>
                  <a:lnTo>
                    <a:pt x="2438" y="1220"/>
                  </a:lnTo>
                  <a:lnTo>
                    <a:pt x="2418" y="1198"/>
                  </a:lnTo>
                  <a:lnTo>
                    <a:pt x="2400" y="1174"/>
                  </a:lnTo>
                  <a:lnTo>
                    <a:pt x="2387" y="1148"/>
                  </a:lnTo>
                  <a:lnTo>
                    <a:pt x="2378" y="1118"/>
                  </a:lnTo>
                  <a:lnTo>
                    <a:pt x="2376" y="1086"/>
                  </a:lnTo>
                  <a:lnTo>
                    <a:pt x="2376" y="726"/>
                  </a:lnTo>
                  <a:lnTo>
                    <a:pt x="2373" y="694"/>
                  </a:lnTo>
                  <a:lnTo>
                    <a:pt x="2365" y="664"/>
                  </a:lnTo>
                  <a:lnTo>
                    <a:pt x="2351" y="638"/>
                  </a:lnTo>
                  <a:lnTo>
                    <a:pt x="2334" y="613"/>
                  </a:lnTo>
                  <a:lnTo>
                    <a:pt x="2313" y="592"/>
                  </a:lnTo>
                  <a:lnTo>
                    <a:pt x="2288" y="574"/>
                  </a:lnTo>
                  <a:lnTo>
                    <a:pt x="2260" y="561"/>
                  </a:lnTo>
                  <a:lnTo>
                    <a:pt x="2231" y="554"/>
                  </a:lnTo>
                  <a:lnTo>
                    <a:pt x="2199" y="551"/>
                  </a:lnTo>
                  <a:lnTo>
                    <a:pt x="1080" y="551"/>
                  </a:lnTo>
                  <a:lnTo>
                    <a:pt x="1048" y="554"/>
                  </a:lnTo>
                  <a:lnTo>
                    <a:pt x="1019" y="561"/>
                  </a:lnTo>
                  <a:lnTo>
                    <a:pt x="991" y="574"/>
                  </a:lnTo>
                  <a:lnTo>
                    <a:pt x="966" y="592"/>
                  </a:lnTo>
                  <a:lnTo>
                    <a:pt x="945" y="613"/>
                  </a:lnTo>
                  <a:lnTo>
                    <a:pt x="928" y="638"/>
                  </a:lnTo>
                  <a:lnTo>
                    <a:pt x="914" y="664"/>
                  </a:lnTo>
                  <a:lnTo>
                    <a:pt x="906" y="694"/>
                  </a:lnTo>
                  <a:lnTo>
                    <a:pt x="903" y="726"/>
                  </a:lnTo>
                  <a:lnTo>
                    <a:pt x="903" y="1086"/>
                  </a:lnTo>
                  <a:lnTo>
                    <a:pt x="900" y="1118"/>
                  </a:lnTo>
                  <a:lnTo>
                    <a:pt x="892" y="1148"/>
                  </a:lnTo>
                  <a:lnTo>
                    <a:pt x="878" y="1174"/>
                  </a:lnTo>
                  <a:lnTo>
                    <a:pt x="861" y="1198"/>
                  </a:lnTo>
                  <a:lnTo>
                    <a:pt x="840" y="1220"/>
                  </a:lnTo>
                  <a:lnTo>
                    <a:pt x="815" y="1237"/>
                  </a:lnTo>
                  <a:lnTo>
                    <a:pt x="788" y="1250"/>
                  </a:lnTo>
                  <a:lnTo>
                    <a:pt x="758" y="1258"/>
                  </a:lnTo>
                  <a:lnTo>
                    <a:pt x="726" y="1261"/>
                  </a:lnTo>
                  <a:lnTo>
                    <a:pt x="73" y="1261"/>
                  </a:lnTo>
                  <a:lnTo>
                    <a:pt x="54" y="1259"/>
                  </a:lnTo>
                  <a:lnTo>
                    <a:pt x="36" y="1251"/>
                  </a:lnTo>
                  <a:lnTo>
                    <a:pt x="21" y="1240"/>
                  </a:lnTo>
                  <a:lnTo>
                    <a:pt x="11" y="1226"/>
                  </a:lnTo>
                  <a:lnTo>
                    <a:pt x="3" y="1209"/>
                  </a:lnTo>
                  <a:lnTo>
                    <a:pt x="0" y="1190"/>
                  </a:lnTo>
                  <a:lnTo>
                    <a:pt x="0" y="1049"/>
                  </a:lnTo>
                  <a:lnTo>
                    <a:pt x="3" y="967"/>
                  </a:lnTo>
                  <a:lnTo>
                    <a:pt x="13" y="887"/>
                  </a:lnTo>
                  <a:lnTo>
                    <a:pt x="29" y="808"/>
                  </a:lnTo>
                  <a:lnTo>
                    <a:pt x="49" y="733"/>
                  </a:lnTo>
                  <a:lnTo>
                    <a:pt x="76" y="659"/>
                  </a:lnTo>
                  <a:lnTo>
                    <a:pt x="108" y="588"/>
                  </a:lnTo>
                  <a:lnTo>
                    <a:pt x="146" y="520"/>
                  </a:lnTo>
                  <a:lnTo>
                    <a:pt x="188" y="454"/>
                  </a:lnTo>
                  <a:lnTo>
                    <a:pt x="234" y="393"/>
                  </a:lnTo>
                  <a:lnTo>
                    <a:pt x="284" y="335"/>
                  </a:lnTo>
                  <a:lnTo>
                    <a:pt x="340" y="280"/>
                  </a:lnTo>
                  <a:lnTo>
                    <a:pt x="398" y="231"/>
                  </a:lnTo>
                  <a:lnTo>
                    <a:pt x="462" y="184"/>
                  </a:lnTo>
                  <a:lnTo>
                    <a:pt x="527" y="143"/>
                  </a:lnTo>
                  <a:lnTo>
                    <a:pt x="596" y="107"/>
                  </a:lnTo>
                  <a:lnTo>
                    <a:pt x="668" y="75"/>
                  </a:lnTo>
                  <a:lnTo>
                    <a:pt x="743" y="48"/>
                  </a:lnTo>
                  <a:lnTo>
                    <a:pt x="820" y="27"/>
                  </a:lnTo>
                  <a:lnTo>
                    <a:pt x="899" y="12"/>
                  </a:lnTo>
                  <a:lnTo>
                    <a:pt x="980" y="3"/>
                  </a:lnTo>
                  <a:lnTo>
                    <a:pt x="106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2" name="Freeform 568">
              <a:extLst>
                <a:ext uri="{FF2B5EF4-FFF2-40B4-BE49-F238E27FC236}">
                  <a16:creationId xmlns:a16="http://schemas.microsoft.com/office/drawing/2014/main" id="{DBDCCBFE-0A3A-4447-B2C2-ECBBF77478D6}"/>
                </a:ext>
              </a:extLst>
            </p:cNvPr>
            <p:cNvSpPr>
              <a:spLocks noEditPoints="1"/>
            </p:cNvSpPr>
            <p:nvPr/>
          </p:nvSpPr>
          <p:spPr bwMode="auto">
            <a:xfrm>
              <a:off x="6440" y="2630"/>
              <a:ext cx="98" cy="97"/>
            </a:xfrm>
            <a:custGeom>
              <a:avLst/>
              <a:gdLst>
                <a:gd name="T0" fmla="*/ 515 w 1083"/>
                <a:gd name="T1" fmla="*/ 406 h 1067"/>
                <a:gd name="T2" fmla="*/ 467 w 1083"/>
                <a:gd name="T3" fmla="*/ 425 h 1067"/>
                <a:gd name="T4" fmla="*/ 432 w 1083"/>
                <a:gd name="T5" fmla="*/ 460 h 1067"/>
                <a:gd name="T6" fmla="*/ 412 w 1083"/>
                <a:gd name="T7" fmla="*/ 507 h 1067"/>
                <a:gd name="T8" fmla="*/ 412 w 1083"/>
                <a:gd name="T9" fmla="*/ 560 h 1067"/>
                <a:gd name="T10" fmla="*/ 432 w 1083"/>
                <a:gd name="T11" fmla="*/ 606 h 1067"/>
                <a:gd name="T12" fmla="*/ 467 w 1083"/>
                <a:gd name="T13" fmla="*/ 641 h 1067"/>
                <a:gd name="T14" fmla="*/ 515 w 1083"/>
                <a:gd name="T15" fmla="*/ 661 h 1067"/>
                <a:gd name="T16" fmla="*/ 568 w 1083"/>
                <a:gd name="T17" fmla="*/ 661 h 1067"/>
                <a:gd name="T18" fmla="*/ 616 w 1083"/>
                <a:gd name="T19" fmla="*/ 641 h 1067"/>
                <a:gd name="T20" fmla="*/ 651 w 1083"/>
                <a:gd name="T21" fmla="*/ 606 h 1067"/>
                <a:gd name="T22" fmla="*/ 670 w 1083"/>
                <a:gd name="T23" fmla="*/ 560 h 1067"/>
                <a:gd name="T24" fmla="*/ 670 w 1083"/>
                <a:gd name="T25" fmla="*/ 507 h 1067"/>
                <a:gd name="T26" fmla="*/ 651 w 1083"/>
                <a:gd name="T27" fmla="*/ 460 h 1067"/>
                <a:gd name="T28" fmla="*/ 616 w 1083"/>
                <a:gd name="T29" fmla="*/ 425 h 1067"/>
                <a:gd name="T30" fmla="*/ 568 w 1083"/>
                <a:gd name="T31" fmla="*/ 406 h 1067"/>
                <a:gd name="T32" fmla="*/ 541 w 1083"/>
                <a:gd name="T33" fmla="*/ 0 h 1067"/>
                <a:gd name="T34" fmla="*/ 657 w 1083"/>
                <a:gd name="T35" fmla="*/ 11 h 1067"/>
                <a:gd name="T36" fmla="*/ 765 w 1083"/>
                <a:gd name="T37" fmla="*/ 46 h 1067"/>
                <a:gd name="T38" fmla="*/ 861 w 1083"/>
                <a:gd name="T39" fmla="*/ 103 h 1067"/>
                <a:gd name="T40" fmla="*/ 943 w 1083"/>
                <a:gd name="T41" fmla="*/ 176 h 1067"/>
                <a:gd name="T42" fmla="*/ 1008 w 1083"/>
                <a:gd name="T43" fmla="*/ 264 h 1067"/>
                <a:gd name="T44" fmla="*/ 1055 w 1083"/>
                <a:gd name="T45" fmla="*/ 364 h 1067"/>
                <a:gd name="T46" fmla="*/ 1079 w 1083"/>
                <a:gd name="T47" fmla="*/ 475 h 1067"/>
                <a:gd name="T48" fmla="*/ 1079 w 1083"/>
                <a:gd name="T49" fmla="*/ 591 h 1067"/>
                <a:gd name="T50" fmla="*/ 1055 w 1083"/>
                <a:gd name="T51" fmla="*/ 702 h 1067"/>
                <a:gd name="T52" fmla="*/ 1008 w 1083"/>
                <a:gd name="T53" fmla="*/ 802 h 1067"/>
                <a:gd name="T54" fmla="*/ 943 w 1083"/>
                <a:gd name="T55" fmla="*/ 891 h 1067"/>
                <a:gd name="T56" fmla="*/ 861 w 1083"/>
                <a:gd name="T57" fmla="*/ 964 h 1067"/>
                <a:gd name="T58" fmla="*/ 765 w 1083"/>
                <a:gd name="T59" fmla="*/ 1020 h 1067"/>
                <a:gd name="T60" fmla="*/ 657 w 1083"/>
                <a:gd name="T61" fmla="*/ 1055 h 1067"/>
                <a:gd name="T62" fmla="*/ 541 w 1083"/>
                <a:gd name="T63" fmla="*/ 1067 h 1067"/>
                <a:gd name="T64" fmla="*/ 425 w 1083"/>
                <a:gd name="T65" fmla="*/ 1055 h 1067"/>
                <a:gd name="T66" fmla="*/ 318 w 1083"/>
                <a:gd name="T67" fmla="*/ 1020 h 1067"/>
                <a:gd name="T68" fmla="*/ 223 w 1083"/>
                <a:gd name="T69" fmla="*/ 964 h 1067"/>
                <a:gd name="T70" fmla="*/ 140 w 1083"/>
                <a:gd name="T71" fmla="*/ 891 h 1067"/>
                <a:gd name="T72" fmla="*/ 74 w 1083"/>
                <a:gd name="T73" fmla="*/ 802 h 1067"/>
                <a:gd name="T74" fmla="*/ 28 w 1083"/>
                <a:gd name="T75" fmla="*/ 702 h 1067"/>
                <a:gd name="T76" fmla="*/ 4 w 1083"/>
                <a:gd name="T77" fmla="*/ 591 h 1067"/>
                <a:gd name="T78" fmla="*/ 4 w 1083"/>
                <a:gd name="T79" fmla="*/ 475 h 1067"/>
                <a:gd name="T80" fmla="*/ 28 w 1083"/>
                <a:gd name="T81" fmla="*/ 364 h 1067"/>
                <a:gd name="T82" fmla="*/ 74 w 1083"/>
                <a:gd name="T83" fmla="*/ 264 h 1067"/>
                <a:gd name="T84" fmla="*/ 140 w 1083"/>
                <a:gd name="T85" fmla="*/ 176 h 1067"/>
                <a:gd name="T86" fmla="*/ 223 w 1083"/>
                <a:gd name="T87" fmla="*/ 103 h 1067"/>
                <a:gd name="T88" fmla="*/ 318 w 1083"/>
                <a:gd name="T89" fmla="*/ 46 h 1067"/>
                <a:gd name="T90" fmla="*/ 425 w 1083"/>
                <a:gd name="T91" fmla="*/ 11 h 1067"/>
                <a:gd name="T92" fmla="*/ 541 w 1083"/>
                <a:gd name="T93" fmla="*/ 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3" h="1067">
                  <a:moveTo>
                    <a:pt x="541" y="403"/>
                  </a:moveTo>
                  <a:lnTo>
                    <a:pt x="515" y="406"/>
                  </a:lnTo>
                  <a:lnTo>
                    <a:pt x="490" y="413"/>
                  </a:lnTo>
                  <a:lnTo>
                    <a:pt x="467" y="425"/>
                  </a:lnTo>
                  <a:lnTo>
                    <a:pt x="448" y="441"/>
                  </a:lnTo>
                  <a:lnTo>
                    <a:pt x="432" y="460"/>
                  </a:lnTo>
                  <a:lnTo>
                    <a:pt x="420" y="482"/>
                  </a:lnTo>
                  <a:lnTo>
                    <a:pt x="412" y="507"/>
                  </a:lnTo>
                  <a:lnTo>
                    <a:pt x="409" y="533"/>
                  </a:lnTo>
                  <a:lnTo>
                    <a:pt x="412" y="560"/>
                  </a:lnTo>
                  <a:lnTo>
                    <a:pt x="420" y="584"/>
                  </a:lnTo>
                  <a:lnTo>
                    <a:pt x="432" y="606"/>
                  </a:lnTo>
                  <a:lnTo>
                    <a:pt x="448" y="625"/>
                  </a:lnTo>
                  <a:lnTo>
                    <a:pt x="467" y="641"/>
                  </a:lnTo>
                  <a:lnTo>
                    <a:pt x="490" y="653"/>
                  </a:lnTo>
                  <a:lnTo>
                    <a:pt x="515" y="661"/>
                  </a:lnTo>
                  <a:lnTo>
                    <a:pt x="541" y="663"/>
                  </a:lnTo>
                  <a:lnTo>
                    <a:pt x="568" y="661"/>
                  </a:lnTo>
                  <a:lnTo>
                    <a:pt x="593" y="653"/>
                  </a:lnTo>
                  <a:lnTo>
                    <a:pt x="616" y="641"/>
                  </a:lnTo>
                  <a:lnTo>
                    <a:pt x="635" y="625"/>
                  </a:lnTo>
                  <a:lnTo>
                    <a:pt x="651" y="606"/>
                  </a:lnTo>
                  <a:lnTo>
                    <a:pt x="663" y="584"/>
                  </a:lnTo>
                  <a:lnTo>
                    <a:pt x="670" y="560"/>
                  </a:lnTo>
                  <a:lnTo>
                    <a:pt x="674" y="533"/>
                  </a:lnTo>
                  <a:lnTo>
                    <a:pt x="670" y="507"/>
                  </a:lnTo>
                  <a:lnTo>
                    <a:pt x="663" y="482"/>
                  </a:lnTo>
                  <a:lnTo>
                    <a:pt x="651" y="460"/>
                  </a:lnTo>
                  <a:lnTo>
                    <a:pt x="635" y="441"/>
                  </a:lnTo>
                  <a:lnTo>
                    <a:pt x="616" y="425"/>
                  </a:lnTo>
                  <a:lnTo>
                    <a:pt x="593" y="413"/>
                  </a:lnTo>
                  <a:lnTo>
                    <a:pt x="568" y="406"/>
                  </a:lnTo>
                  <a:lnTo>
                    <a:pt x="541" y="403"/>
                  </a:lnTo>
                  <a:close/>
                  <a:moveTo>
                    <a:pt x="541" y="0"/>
                  </a:moveTo>
                  <a:lnTo>
                    <a:pt x="600" y="2"/>
                  </a:lnTo>
                  <a:lnTo>
                    <a:pt x="657" y="11"/>
                  </a:lnTo>
                  <a:lnTo>
                    <a:pt x="712" y="26"/>
                  </a:lnTo>
                  <a:lnTo>
                    <a:pt x="765" y="46"/>
                  </a:lnTo>
                  <a:lnTo>
                    <a:pt x="814" y="72"/>
                  </a:lnTo>
                  <a:lnTo>
                    <a:pt x="861" y="103"/>
                  </a:lnTo>
                  <a:lnTo>
                    <a:pt x="904" y="137"/>
                  </a:lnTo>
                  <a:lnTo>
                    <a:pt x="943" y="176"/>
                  </a:lnTo>
                  <a:lnTo>
                    <a:pt x="978" y="218"/>
                  </a:lnTo>
                  <a:lnTo>
                    <a:pt x="1008" y="264"/>
                  </a:lnTo>
                  <a:lnTo>
                    <a:pt x="1034" y="313"/>
                  </a:lnTo>
                  <a:lnTo>
                    <a:pt x="1055" y="364"/>
                  </a:lnTo>
                  <a:lnTo>
                    <a:pt x="1070" y="419"/>
                  </a:lnTo>
                  <a:lnTo>
                    <a:pt x="1079" y="475"/>
                  </a:lnTo>
                  <a:lnTo>
                    <a:pt x="1083" y="533"/>
                  </a:lnTo>
                  <a:lnTo>
                    <a:pt x="1079" y="591"/>
                  </a:lnTo>
                  <a:lnTo>
                    <a:pt x="1070" y="647"/>
                  </a:lnTo>
                  <a:lnTo>
                    <a:pt x="1055" y="702"/>
                  </a:lnTo>
                  <a:lnTo>
                    <a:pt x="1034" y="753"/>
                  </a:lnTo>
                  <a:lnTo>
                    <a:pt x="1008" y="802"/>
                  </a:lnTo>
                  <a:lnTo>
                    <a:pt x="978" y="849"/>
                  </a:lnTo>
                  <a:lnTo>
                    <a:pt x="943" y="891"/>
                  </a:lnTo>
                  <a:lnTo>
                    <a:pt x="904" y="929"/>
                  </a:lnTo>
                  <a:lnTo>
                    <a:pt x="861" y="964"/>
                  </a:lnTo>
                  <a:lnTo>
                    <a:pt x="814" y="994"/>
                  </a:lnTo>
                  <a:lnTo>
                    <a:pt x="765" y="1020"/>
                  </a:lnTo>
                  <a:lnTo>
                    <a:pt x="712" y="1040"/>
                  </a:lnTo>
                  <a:lnTo>
                    <a:pt x="657" y="1055"/>
                  </a:lnTo>
                  <a:lnTo>
                    <a:pt x="600" y="1064"/>
                  </a:lnTo>
                  <a:lnTo>
                    <a:pt x="541" y="1067"/>
                  </a:lnTo>
                  <a:lnTo>
                    <a:pt x="482" y="1064"/>
                  </a:lnTo>
                  <a:lnTo>
                    <a:pt x="425" y="1055"/>
                  </a:lnTo>
                  <a:lnTo>
                    <a:pt x="371" y="1040"/>
                  </a:lnTo>
                  <a:lnTo>
                    <a:pt x="318" y="1020"/>
                  </a:lnTo>
                  <a:lnTo>
                    <a:pt x="269" y="994"/>
                  </a:lnTo>
                  <a:lnTo>
                    <a:pt x="223" y="964"/>
                  </a:lnTo>
                  <a:lnTo>
                    <a:pt x="180" y="929"/>
                  </a:lnTo>
                  <a:lnTo>
                    <a:pt x="140" y="891"/>
                  </a:lnTo>
                  <a:lnTo>
                    <a:pt x="106" y="849"/>
                  </a:lnTo>
                  <a:lnTo>
                    <a:pt x="74" y="802"/>
                  </a:lnTo>
                  <a:lnTo>
                    <a:pt x="49" y="753"/>
                  </a:lnTo>
                  <a:lnTo>
                    <a:pt x="28" y="702"/>
                  </a:lnTo>
                  <a:lnTo>
                    <a:pt x="13" y="647"/>
                  </a:lnTo>
                  <a:lnTo>
                    <a:pt x="4" y="591"/>
                  </a:lnTo>
                  <a:lnTo>
                    <a:pt x="0" y="533"/>
                  </a:lnTo>
                  <a:lnTo>
                    <a:pt x="4" y="475"/>
                  </a:lnTo>
                  <a:lnTo>
                    <a:pt x="13" y="419"/>
                  </a:lnTo>
                  <a:lnTo>
                    <a:pt x="28" y="364"/>
                  </a:lnTo>
                  <a:lnTo>
                    <a:pt x="49" y="313"/>
                  </a:lnTo>
                  <a:lnTo>
                    <a:pt x="74" y="264"/>
                  </a:lnTo>
                  <a:lnTo>
                    <a:pt x="106" y="218"/>
                  </a:lnTo>
                  <a:lnTo>
                    <a:pt x="140" y="176"/>
                  </a:lnTo>
                  <a:lnTo>
                    <a:pt x="180" y="137"/>
                  </a:lnTo>
                  <a:lnTo>
                    <a:pt x="223" y="103"/>
                  </a:lnTo>
                  <a:lnTo>
                    <a:pt x="269" y="72"/>
                  </a:lnTo>
                  <a:lnTo>
                    <a:pt x="318" y="46"/>
                  </a:lnTo>
                  <a:lnTo>
                    <a:pt x="371" y="26"/>
                  </a:lnTo>
                  <a:lnTo>
                    <a:pt x="425" y="11"/>
                  </a:lnTo>
                  <a:lnTo>
                    <a:pt x="482" y="2"/>
                  </a:lnTo>
                  <a:lnTo>
                    <a:pt x="54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grpSp>
        <p:nvGrpSpPr>
          <p:cNvPr id="23" name="Group 611">
            <a:extLst>
              <a:ext uri="{FF2B5EF4-FFF2-40B4-BE49-F238E27FC236}">
                <a16:creationId xmlns:a16="http://schemas.microsoft.com/office/drawing/2014/main" id="{CE83894E-1A41-F14F-A552-64DF815B0E7C}"/>
              </a:ext>
            </a:extLst>
          </p:cNvPr>
          <p:cNvGrpSpPr>
            <a:grpSpLocks noChangeAspect="1"/>
          </p:cNvGrpSpPr>
          <p:nvPr/>
        </p:nvGrpSpPr>
        <p:grpSpPr bwMode="auto">
          <a:xfrm>
            <a:off x="6516651" y="2206493"/>
            <a:ext cx="233318" cy="247178"/>
            <a:chOff x="1205" y="3905"/>
            <a:chExt cx="303" cy="321"/>
          </a:xfrm>
          <a:solidFill>
            <a:schemeClr val="tx1">
              <a:lumMod val="65000"/>
              <a:lumOff val="35000"/>
            </a:schemeClr>
          </a:solidFill>
        </p:grpSpPr>
        <p:sp>
          <p:nvSpPr>
            <p:cNvPr id="24" name="Freeform 613">
              <a:extLst>
                <a:ext uri="{FF2B5EF4-FFF2-40B4-BE49-F238E27FC236}">
                  <a16:creationId xmlns:a16="http://schemas.microsoft.com/office/drawing/2014/main" id="{A4D430B2-B911-AA43-87AF-6AAD8BD9E42D}"/>
                </a:ext>
              </a:extLst>
            </p:cNvPr>
            <p:cNvSpPr>
              <a:spLocks noEditPoints="1"/>
            </p:cNvSpPr>
            <p:nvPr/>
          </p:nvSpPr>
          <p:spPr bwMode="auto">
            <a:xfrm>
              <a:off x="1234" y="3975"/>
              <a:ext cx="244" cy="251"/>
            </a:xfrm>
            <a:custGeom>
              <a:avLst/>
              <a:gdLst>
                <a:gd name="T0" fmla="*/ 428 w 2440"/>
                <a:gd name="T1" fmla="*/ 1526 h 2760"/>
                <a:gd name="T2" fmla="*/ 428 w 2440"/>
                <a:gd name="T3" fmla="*/ 2101 h 2760"/>
                <a:gd name="T4" fmla="*/ 992 w 2440"/>
                <a:gd name="T5" fmla="*/ 2101 h 2760"/>
                <a:gd name="T6" fmla="*/ 992 w 2440"/>
                <a:gd name="T7" fmla="*/ 1526 h 2760"/>
                <a:gd name="T8" fmla="*/ 428 w 2440"/>
                <a:gd name="T9" fmla="*/ 1526 h 2760"/>
                <a:gd name="T10" fmla="*/ 1221 w 2440"/>
                <a:gd name="T11" fmla="*/ 0 h 2760"/>
                <a:gd name="T12" fmla="*/ 2440 w 2440"/>
                <a:gd name="T13" fmla="*/ 1336 h 2760"/>
                <a:gd name="T14" fmla="*/ 2440 w 2440"/>
                <a:gd name="T15" fmla="*/ 2697 h 2760"/>
                <a:gd name="T16" fmla="*/ 2437 w 2440"/>
                <a:gd name="T17" fmla="*/ 2717 h 2760"/>
                <a:gd name="T18" fmla="*/ 2429 w 2440"/>
                <a:gd name="T19" fmla="*/ 2734 h 2760"/>
                <a:gd name="T20" fmla="*/ 2417 w 2440"/>
                <a:gd name="T21" fmla="*/ 2748 h 2760"/>
                <a:gd name="T22" fmla="*/ 2401 w 2440"/>
                <a:gd name="T23" fmla="*/ 2757 h 2760"/>
                <a:gd name="T24" fmla="*/ 2383 w 2440"/>
                <a:gd name="T25" fmla="*/ 2760 h 2760"/>
                <a:gd name="T26" fmla="*/ 2012 w 2440"/>
                <a:gd name="T27" fmla="*/ 2760 h 2760"/>
                <a:gd name="T28" fmla="*/ 2012 w 2440"/>
                <a:gd name="T29" fmla="*/ 1526 h 2760"/>
                <a:gd name="T30" fmla="*/ 1387 w 2440"/>
                <a:gd name="T31" fmla="*/ 1526 h 2760"/>
                <a:gd name="T32" fmla="*/ 1387 w 2440"/>
                <a:gd name="T33" fmla="*/ 2760 h 2760"/>
                <a:gd name="T34" fmla="*/ 56 w 2440"/>
                <a:gd name="T35" fmla="*/ 2760 h 2760"/>
                <a:gd name="T36" fmla="*/ 38 w 2440"/>
                <a:gd name="T37" fmla="*/ 2757 h 2760"/>
                <a:gd name="T38" fmla="*/ 23 w 2440"/>
                <a:gd name="T39" fmla="*/ 2748 h 2760"/>
                <a:gd name="T40" fmla="*/ 11 w 2440"/>
                <a:gd name="T41" fmla="*/ 2734 h 2760"/>
                <a:gd name="T42" fmla="*/ 3 w 2440"/>
                <a:gd name="T43" fmla="*/ 2717 h 2760"/>
                <a:gd name="T44" fmla="*/ 0 w 2440"/>
                <a:gd name="T45" fmla="*/ 2697 h 2760"/>
                <a:gd name="T46" fmla="*/ 0 w 2440"/>
                <a:gd name="T47" fmla="*/ 1336 h 2760"/>
                <a:gd name="T48" fmla="*/ 1221 w 2440"/>
                <a:gd name="T49" fmla="*/ 0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0" h="2760">
                  <a:moveTo>
                    <a:pt x="428" y="1526"/>
                  </a:moveTo>
                  <a:lnTo>
                    <a:pt x="428" y="2101"/>
                  </a:lnTo>
                  <a:lnTo>
                    <a:pt x="992" y="2101"/>
                  </a:lnTo>
                  <a:lnTo>
                    <a:pt x="992" y="1526"/>
                  </a:lnTo>
                  <a:lnTo>
                    <a:pt x="428" y="1526"/>
                  </a:lnTo>
                  <a:close/>
                  <a:moveTo>
                    <a:pt x="1221" y="0"/>
                  </a:moveTo>
                  <a:lnTo>
                    <a:pt x="2440" y="1336"/>
                  </a:lnTo>
                  <a:lnTo>
                    <a:pt x="2440" y="2697"/>
                  </a:lnTo>
                  <a:lnTo>
                    <a:pt x="2437" y="2717"/>
                  </a:lnTo>
                  <a:lnTo>
                    <a:pt x="2429" y="2734"/>
                  </a:lnTo>
                  <a:lnTo>
                    <a:pt x="2417" y="2748"/>
                  </a:lnTo>
                  <a:lnTo>
                    <a:pt x="2401" y="2757"/>
                  </a:lnTo>
                  <a:lnTo>
                    <a:pt x="2383" y="2760"/>
                  </a:lnTo>
                  <a:lnTo>
                    <a:pt x="2012" y="2760"/>
                  </a:lnTo>
                  <a:lnTo>
                    <a:pt x="2012" y="1526"/>
                  </a:lnTo>
                  <a:lnTo>
                    <a:pt x="1387" y="1526"/>
                  </a:lnTo>
                  <a:lnTo>
                    <a:pt x="1387" y="2760"/>
                  </a:lnTo>
                  <a:lnTo>
                    <a:pt x="56" y="2760"/>
                  </a:lnTo>
                  <a:lnTo>
                    <a:pt x="38" y="2757"/>
                  </a:lnTo>
                  <a:lnTo>
                    <a:pt x="23" y="2748"/>
                  </a:lnTo>
                  <a:lnTo>
                    <a:pt x="11" y="2734"/>
                  </a:lnTo>
                  <a:lnTo>
                    <a:pt x="3" y="2717"/>
                  </a:lnTo>
                  <a:lnTo>
                    <a:pt x="0" y="2697"/>
                  </a:lnTo>
                  <a:lnTo>
                    <a:pt x="0" y="1336"/>
                  </a:lnTo>
                  <a:lnTo>
                    <a:pt x="1221"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5" name="Freeform 614">
              <a:extLst>
                <a:ext uri="{FF2B5EF4-FFF2-40B4-BE49-F238E27FC236}">
                  <a16:creationId xmlns:a16="http://schemas.microsoft.com/office/drawing/2014/main" id="{4A443864-E357-F046-BBDB-31D2F04F654A}"/>
                </a:ext>
              </a:extLst>
            </p:cNvPr>
            <p:cNvSpPr>
              <a:spLocks/>
            </p:cNvSpPr>
            <p:nvPr/>
          </p:nvSpPr>
          <p:spPr bwMode="auto">
            <a:xfrm>
              <a:off x="1205" y="3905"/>
              <a:ext cx="303" cy="174"/>
            </a:xfrm>
            <a:custGeom>
              <a:avLst/>
              <a:gdLst>
                <a:gd name="T0" fmla="*/ 1514 w 3027"/>
                <a:gd name="T1" fmla="*/ 0 h 1915"/>
                <a:gd name="T2" fmla="*/ 2981 w 3027"/>
                <a:gd name="T3" fmla="*/ 1613 h 1915"/>
                <a:gd name="T4" fmla="*/ 2999 w 3027"/>
                <a:gd name="T5" fmla="*/ 1637 h 1915"/>
                <a:gd name="T6" fmla="*/ 3013 w 3027"/>
                <a:gd name="T7" fmla="*/ 1665 h 1915"/>
                <a:gd name="T8" fmla="*/ 3023 w 3027"/>
                <a:gd name="T9" fmla="*/ 1693 h 1915"/>
                <a:gd name="T10" fmla="*/ 3027 w 3027"/>
                <a:gd name="T11" fmla="*/ 1723 h 1915"/>
                <a:gd name="T12" fmla="*/ 3027 w 3027"/>
                <a:gd name="T13" fmla="*/ 1754 h 1915"/>
                <a:gd name="T14" fmla="*/ 3023 w 3027"/>
                <a:gd name="T15" fmla="*/ 1783 h 1915"/>
                <a:gd name="T16" fmla="*/ 3013 w 3027"/>
                <a:gd name="T17" fmla="*/ 1812 h 1915"/>
                <a:gd name="T18" fmla="*/ 2999 w 3027"/>
                <a:gd name="T19" fmla="*/ 1838 h 1915"/>
                <a:gd name="T20" fmla="*/ 2981 w 3027"/>
                <a:gd name="T21" fmla="*/ 1864 h 1915"/>
                <a:gd name="T22" fmla="*/ 2958 w 3027"/>
                <a:gd name="T23" fmla="*/ 1884 h 1915"/>
                <a:gd name="T24" fmla="*/ 2934 w 3027"/>
                <a:gd name="T25" fmla="*/ 1899 h 1915"/>
                <a:gd name="T26" fmla="*/ 2908 w 3027"/>
                <a:gd name="T27" fmla="*/ 1910 h 1915"/>
                <a:gd name="T28" fmla="*/ 2881 w 3027"/>
                <a:gd name="T29" fmla="*/ 1914 h 1915"/>
                <a:gd name="T30" fmla="*/ 2853 w 3027"/>
                <a:gd name="T31" fmla="*/ 1914 h 1915"/>
                <a:gd name="T32" fmla="*/ 2826 w 3027"/>
                <a:gd name="T33" fmla="*/ 1910 h 1915"/>
                <a:gd name="T34" fmla="*/ 2800 w 3027"/>
                <a:gd name="T35" fmla="*/ 1899 h 1915"/>
                <a:gd name="T36" fmla="*/ 2775 w 3027"/>
                <a:gd name="T37" fmla="*/ 1884 h 1915"/>
                <a:gd name="T38" fmla="*/ 2753 w 3027"/>
                <a:gd name="T39" fmla="*/ 1864 h 1915"/>
                <a:gd name="T40" fmla="*/ 1514 w 3027"/>
                <a:gd name="T41" fmla="*/ 502 h 1915"/>
                <a:gd name="T42" fmla="*/ 275 w 3027"/>
                <a:gd name="T43" fmla="*/ 1864 h 1915"/>
                <a:gd name="T44" fmla="*/ 255 w 3027"/>
                <a:gd name="T45" fmla="*/ 1882 h 1915"/>
                <a:gd name="T46" fmla="*/ 233 w 3027"/>
                <a:gd name="T47" fmla="*/ 1897 h 1915"/>
                <a:gd name="T48" fmla="*/ 210 w 3027"/>
                <a:gd name="T49" fmla="*/ 1907 h 1915"/>
                <a:gd name="T50" fmla="*/ 185 w 3027"/>
                <a:gd name="T51" fmla="*/ 1913 h 1915"/>
                <a:gd name="T52" fmla="*/ 161 w 3027"/>
                <a:gd name="T53" fmla="*/ 1915 h 1915"/>
                <a:gd name="T54" fmla="*/ 136 w 3027"/>
                <a:gd name="T55" fmla="*/ 1913 h 1915"/>
                <a:gd name="T56" fmla="*/ 112 w 3027"/>
                <a:gd name="T57" fmla="*/ 1907 h 1915"/>
                <a:gd name="T58" fmla="*/ 89 w 3027"/>
                <a:gd name="T59" fmla="*/ 1897 h 1915"/>
                <a:gd name="T60" fmla="*/ 67 w 3027"/>
                <a:gd name="T61" fmla="*/ 1882 h 1915"/>
                <a:gd name="T62" fmla="*/ 47 w 3027"/>
                <a:gd name="T63" fmla="*/ 1864 h 1915"/>
                <a:gd name="T64" fmla="*/ 28 w 3027"/>
                <a:gd name="T65" fmla="*/ 1838 h 1915"/>
                <a:gd name="T66" fmla="*/ 14 w 3027"/>
                <a:gd name="T67" fmla="*/ 1812 h 1915"/>
                <a:gd name="T68" fmla="*/ 5 w 3027"/>
                <a:gd name="T69" fmla="*/ 1783 h 1915"/>
                <a:gd name="T70" fmla="*/ 0 w 3027"/>
                <a:gd name="T71" fmla="*/ 1754 h 1915"/>
                <a:gd name="T72" fmla="*/ 0 w 3027"/>
                <a:gd name="T73" fmla="*/ 1723 h 1915"/>
                <a:gd name="T74" fmla="*/ 5 w 3027"/>
                <a:gd name="T75" fmla="*/ 1693 h 1915"/>
                <a:gd name="T76" fmla="*/ 14 w 3027"/>
                <a:gd name="T77" fmla="*/ 1665 h 1915"/>
                <a:gd name="T78" fmla="*/ 28 w 3027"/>
                <a:gd name="T79" fmla="*/ 1637 h 1915"/>
                <a:gd name="T80" fmla="*/ 47 w 3027"/>
                <a:gd name="T81" fmla="*/ 1613 h 1915"/>
                <a:gd name="T82" fmla="*/ 564 w 3027"/>
                <a:gd name="T83" fmla="*/ 1044 h 1915"/>
                <a:gd name="T84" fmla="*/ 564 w 3027"/>
                <a:gd name="T85" fmla="*/ 426 h 1915"/>
                <a:gd name="T86" fmla="*/ 566 w 3027"/>
                <a:gd name="T87" fmla="*/ 397 h 1915"/>
                <a:gd name="T88" fmla="*/ 574 w 3027"/>
                <a:gd name="T89" fmla="*/ 371 h 1915"/>
                <a:gd name="T90" fmla="*/ 586 w 3027"/>
                <a:gd name="T91" fmla="*/ 347 h 1915"/>
                <a:gd name="T92" fmla="*/ 601 w 3027"/>
                <a:gd name="T93" fmla="*/ 326 h 1915"/>
                <a:gd name="T94" fmla="*/ 621 w 3027"/>
                <a:gd name="T95" fmla="*/ 309 h 1915"/>
                <a:gd name="T96" fmla="*/ 642 w 3027"/>
                <a:gd name="T97" fmla="*/ 296 h 1915"/>
                <a:gd name="T98" fmla="*/ 667 w 3027"/>
                <a:gd name="T99" fmla="*/ 287 h 1915"/>
                <a:gd name="T100" fmla="*/ 693 w 3027"/>
                <a:gd name="T101" fmla="*/ 285 h 1915"/>
                <a:gd name="T102" fmla="*/ 719 w 3027"/>
                <a:gd name="T103" fmla="*/ 287 h 1915"/>
                <a:gd name="T104" fmla="*/ 743 w 3027"/>
                <a:gd name="T105" fmla="*/ 296 h 1915"/>
                <a:gd name="T106" fmla="*/ 766 w 3027"/>
                <a:gd name="T107" fmla="*/ 309 h 1915"/>
                <a:gd name="T108" fmla="*/ 785 w 3027"/>
                <a:gd name="T109" fmla="*/ 326 h 1915"/>
                <a:gd name="T110" fmla="*/ 800 w 3027"/>
                <a:gd name="T111" fmla="*/ 347 h 1915"/>
                <a:gd name="T112" fmla="*/ 812 w 3027"/>
                <a:gd name="T113" fmla="*/ 371 h 1915"/>
                <a:gd name="T114" fmla="*/ 820 w 3027"/>
                <a:gd name="T115" fmla="*/ 397 h 1915"/>
                <a:gd name="T116" fmla="*/ 822 w 3027"/>
                <a:gd name="T117" fmla="*/ 426 h 1915"/>
                <a:gd name="T118" fmla="*/ 822 w 3027"/>
                <a:gd name="T119" fmla="*/ 762 h 1915"/>
                <a:gd name="T120" fmla="*/ 1514 w 3027"/>
                <a:gd name="T121" fmla="*/ 0 h 1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7" h="1915">
                  <a:moveTo>
                    <a:pt x="1514" y="0"/>
                  </a:moveTo>
                  <a:lnTo>
                    <a:pt x="2981" y="1613"/>
                  </a:lnTo>
                  <a:lnTo>
                    <a:pt x="2999" y="1637"/>
                  </a:lnTo>
                  <a:lnTo>
                    <a:pt x="3013" y="1665"/>
                  </a:lnTo>
                  <a:lnTo>
                    <a:pt x="3023" y="1693"/>
                  </a:lnTo>
                  <a:lnTo>
                    <a:pt x="3027" y="1723"/>
                  </a:lnTo>
                  <a:lnTo>
                    <a:pt x="3027" y="1754"/>
                  </a:lnTo>
                  <a:lnTo>
                    <a:pt x="3023" y="1783"/>
                  </a:lnTo>
                  <a:lnTo>
                    <a:pt x="3013" y="1812"/>
                  </a:lnTo>
                  <a:lnTo>
                    <a:pt x="2999" y="1838"/>
                  </a:lnTo>
                  <a:lnTo>
                    <a:pt x="2981" y="1864"/>
                  </a:lnTo>
                  <a:lnTo>
                    <a:pt x="2958" y="1884"/>
                  </a:lnTo>
                  <a:lnTo>
                    <a:pt x="2934" y="1899"/>
                  </a:lnTo>
                  <a:lnTo>
                    <a:pt x="2908" y="1910"/>
                  </a:lnTo>
                  <a:lnTo>
                    <a:pt x="2881" y="1914"/>
                  </a:lnTo>
                  <a:lnTo>
                    <a:pt x="2853" y="1914"/>
                  </a:lnTo>
                  <a:lnTo>
                    <a:pt x="2826" y="1910"/>
                  </a:lnTo>
                  <a:lnTo>
                    <a:pt x="2800" y="1899"/>
                  </a:lnTo>
                  <a:lnTo>
                    <a:pt x="2775" y="1884"/>
                  </a:lnTo>
                  <a:lnTo>
                    <a:pt x="2753" y="1864"/>
                  </a:lnTo>
                  <a:lnTo>
                    <a:pt x="1514" y="502"/>
                  </a:lnTo>
                  <a:lnTo>
                    <a:pt x="275" y="1864"/>
                  </a:lnTo>
                  <a:lnTo>
                    <a:pt x="255" y="1882"/>
                  </a:lnTo>
                  <a:lnTo>
                    <a:pt x="233" y="1897"/>
                  </a:lnTo>
                  <a:lnTo>
                    <a:pt x="210" y="1907"/>
                  </a:lnTo>
                  <a:lnTo>
                    <a:pt x="185" y="1913"/>
                  </a:lnTo>
                  <a:lnTo>
                    <a:pt x="161" y="1915"/>
                  </a:lnTo>
                  <a:lnTo>
                    <a:pt x="136" y="1913"/>
                  </a:lnTo>
                  <a:lnTo>
                    <a:pt x="112" y="1907"/>
                  </a:lnTo>
                  <a:lnTo>
                    <a:pt x="89" y="1897"/>
                  </a:lnTo>
                  <a:lnTo>
                    <a:pt x="67" y="1882"/>
                  </a:lnTo>
                  <a:lnTo>
                    <a:pt x="47" y="1864"/>
                  </a:lnTo>
                  <a:lnTo>
                    <a:pt x="28" y="1838"/>
                  </a:lnTo>
                  <a:lnTo>
                    <a:pt x="14" y="1812"/>
                  </a:lnTo>
                  <a:lnTo>
                    <a:pt x="5" y="1783"/>
                  </a:lnTo>
                  <a:lnTo>
                    <a:pt x="0" y="1754"/>
                  </a:lnTo>
                  <a:lnTo>
                    <a:pt x="0" y="1723"/>
                  </a:lnTo>
                  <a:lnTo>
                    <a:pt x="5" y="1693"/>
                  </a:lnTo>
                  <a:lnTo>
                    <a:pt x="14" y="1665"/>
                  </a:lnTo>
                  <a:lnTo>
                    <a:pt x="28" y="1637"/>
                  </a:lnTo>
                  <a:lnTo>
                    <a:pt x="47" y="1613"/>
                  </a:lnTo>
                  <a:lnTo>
                    <a:pt x="564" y="1044"/>
                  </a:lnTo>
                  <a:lnTo>
                    <a:pt x="564" y="426"/>
                  </a:lnTo>
                  <a:lnTo>
                    <a:pt x="566" y="397"/>
                  </a:lnTo>
                  <a:lnTo>
                    <a:pt x="574" y="371"/>
                  </a:lnTo>
                  <a:lnTo>
                    <a:pt x="586" y="347"/>
                  </a:lnTo>
                  <a:lnTo>
                    <a:pt x="601" y="326"/>
                  </a:lnTo>
                  <a:lnTo>
                    <a:pt x="621" y="309"/>
                  </a:lnTo>
                  <a:lnTo>
                    <a:pt x="642" y="296"/>
                  </a:lnTo>
                  <a:lnTo>
                    <a:pt x="667" y="287"/>
                  </a:lnTo>
                  <a:lnTo>
                    <a:pt x="693" y="285"/>
                  </a:lnTo>
                  <a:lnTo>
                    <a:pt x="719" y="287"/>
                  </a:lnTo>
                  <a:lnTo>
                    <a:pt x="743" y="296"/>
                  </a:lnTo>
                  <a:lnTo>
                    <a:pt x="766" y="309"/>
                  </a:lnTo>
                  <a:lnTo>
                    <a:pt x="785" y="326"/>
                  </a:lnTo>
                  <a:lnTo>
                    <a:pt x="800" y="347"/>
                  </a:lnTo>
                  <a:lnTo>
                    <a:pt x="812" y="371"/>
                  </a:lnTo>
                  <a:lnTo>
                    <a:pt x="820" y="397"/>
                  </a:lnTo>
                  <a:lnTo>
                    <a:pt x="822" y="426"/>
                  </a:lnTo>
                  <a:lnTo>
                    <a:pt x="822" y="762"/>
                  </a:lnTo>
                  <a:lnTo>
                    <a:pt x="1514"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grpSp>
        <p:nvGrpSpPr>
          <p:cNvPr id="26" name="Group 34">
            <a:extLst>
              <a:ext uri="{FF2B5EF4-FFF2-40B4-BE49-F238E27FC236}">
                <a16:creationId xmlns:a16="http://schemas.microsoft.com/office/drawing/2014/main" id="{6DB39773-E534-C445-BD62-C38288C6A6C1}"/>
              </a:ext>
            </a:extLst>
          </p:cNvPr>
          <p:cNvGrpSpPr>
            <a:grpSpLocks noChangeAspect="1"/>
          </p:cNvGrpSpPr>
          <p:nvPr/>
        </p:nvGrpSpPr>
        <p:grpSpPr bwMode="auto">
          <a:xfrm>
            <a:off x="4304526" y="1511838"/>
            <a:ext cx="238443" cy="237308"/>
            <a:chOff x="285" y="355"/>
            <a:chExt cx="3783" cy="3765"/>
          </a:xfrm>
          <a:solidFill>
            <a:schemeClr val="tx1">
              <a:lumMod val="65000"/>
              <a:lumOff val="35000"/>
            </a:schemeClr>
          </a:solidFill>
        </p:grpSpPr>
        <p:sp>
          <p:nvSpPr>
            <p:cNvPr id="27" name="Freeform 36">
              <a:extLst>
                <a:ext uri="{FF2B5EF4-FFF2-40B4-BE49-F238E27FC236}">
                  <a16:creationId xmlns:a16="http://schemas.microsoft.com/office/drawing/2014/main" id="{982E897E-73A6-5348-A796-EDA25F6BD730}"/>
                </a:ext>
              </a:extLst>
            </p:cNvPr>
            <p:cNvSpPr>
              <a:spLocks/>
            </p:cNvSpPr>
            <p:nvPr/>
          </p:nvSpPr>
          <p:spPr bwMode="auto">
            <a:xfrm>
              <a:off x="285" y="1957"/>
              <a:ext cx="1376" cy="2048"/>
            </a:xfrm>
            <a:custGeom>
              <a:avLst/>
              <a:gdLst>
                <a:gd name="T0" fmla="*/ 0 w 1376"/>
                <a:gd name="T1" fmla="*/ 0 h 2048"/>
                <a:gd name="T2" fmla="*/ 1376 w 1376"/>
                <a:gd name="T3" fmla="*/ 867 h 2048"/>
                <a:gd name="T4" fmla="*/ 0 w 1376"/>
                <a:gd name="T5" fmla="*/ 2048 h 2048"/>
                <a:gd name="T6" fmla="*/ 0 w 1376"/>
                <a:gd name="T7" fmla="*/ 0 h 2048"/>
              </a:gdLst>
              <a:ahLst/>
              <a:cxnLst>
                <a:cxn ang="0">
                  <a:pos x="T0" y="T1"/>
                </a:cxn>
                <a:cxn ang="0">
                  <a:pos x="T2" y="T3"/>
                </a:cxn>
                <a:cxn ang="0">
                  <a:pos x="T4" y="T5"/>
                </a:cxn>
                <a:cxn ang="0">
                  <a:pos x="T6" y="T7"/>
                </a:cxn>
              </a:cxnLst>
              <a:rect l="0" t="0" r="r" b="b"/>
              <a:pathLst>
                <a:path w="1376" h="2048">
                  <a:moveTo>
                    <a:pt x="0" y="0"/>
                  </a:moveTo>
                  <a:lnTo>
                    <a:pt x="1376" y="867"/>
                  </a:lnTo>
                  <a:lnTo>
                    <a:pt x="0" y="2048"/>
                  </a:lnTo>
                  <a:lnTo>
                    <a:pt x="0"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8" name="Freeform 37">
              <a:extLst>
                <a:ext uri="{FF2B5EF4-FFF2-40B4-BE49-F238E27FC236}">
                  <a16:creationId xmlns:a16="http://schemas.microsoft.com/office/drawing/2014/main" id="{843D424C-4BE4-C747-B4A2-D9091406E58B}"/>
                </a:ext>
              </a:extLst>
            </p:cNvPr>
            <p:cNvSpPr>
              <a:spLocks/>
            </p:cNvSpPr>
            <p:nvPr/>
          </p:nvSpPr>
          <p:spPr bwMode="auto">
            <a:xfrm>
              <a:off x="393" y="2913"/>
              <a:ext cx="3567" cy="1207"/>
            </a:xfrm>
            <a:custGeom>
              <a:avLst/>
              <a:gdLst>
                <a:gd name="T0" fmla="*/ 1406 w 3567"/>
                <a:gd name="T1" fmla="*/ 0 h 1207"/>
                <a:gd name="T2" fmla="*/ 1784 w 3567"/>
                <a:gd name="T3" fmla="*/ 237 h 1207"/>
                <a:gd name="T4" fmla="*/ 2160 w 3567"/>
                <a:gd name="T5" fmla="*/ 0 h 1207"/>
                <a:gd name="T6" fmla="*/ 3567 w 3567"/>
                <a:gd name="T7" fmla="*/ 1207 h 1207"/>
                <a:gd name="T8" fmla="*/ 0 w 3567"/>
                <a:gd name="T9" fmla="*/ 1207 h 1207"/>
                <a:gd name="T10" fmla="*/ 1406 w 3567"/>
                <a:gd name="T11" fmla="*/ 0 h 1207"/>
              </a:gdLst>
              <a:ahLst/>
              <a:cxnLst>
                <a:cxn ang="0">
                  <a:pos x="T0" y="T1"/>
                </a:cxn>
                <a:cxn ang="0">
                  <a:pos x="T2" y="T3"/>
                </a:cxn>
                <a:cxn ang="0">
                  <a:pos x="T4" y="T5"/>
                </a:cxn>
                <a:cxn ang="0">
                  <a:pos x="T6" y="T7"/>
                </a:cxn>
                <a:cxn ang="0">
                  <a:pos x="T8" y="T9"/>
                </a:cxn>
                <a:cxn ang="0">
                  <a:pos x="T10" y="T11"/>
                </a:cxn>
              </a:cxnLst>
              <a:rect l="0" t="0" r="r" b="b"/>
              <a:pathLst>
                <a:path w="3567" h="1207">
                  <a:moveTo>
                    <a:pt x="1406" y="0"/>
                  </a:moveTo>
                  <a:lnTo>
                    <a:pt x="1784" y="237"/>
                  </a:lnTo>
                  <a:lnTo>
                    <a:pt x="2160" y="0"/>
                  </a:lnTo>
                  <a:lnTo>
                    <a:pt x="3567" y="1207"/>
                  </a:lnTo>
                  <a:lnTo>
                    <a:pt x="0" y="1207"/>
                  </a:lnTo>
                  <a:lnTo>
                    <a:pt x="1406"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29" name="Freeform 38">
              <a:extLst>
                <a:ext uri="{FF2B5EF4-FFF2-40B4-BE49-F238E27FC236}">
                  <a16:creationId xmlns:a16="http://schemas.microsoft.com/office/drawing/2014/main" id="{6AEEA880-C613-074C-832D-267CDA0D1715}"/>
                </a:ext>
              </a:extLst>
            </p:cNvPr>
            <p:cNvSpPr>
              <a:spLocks/>
            </p:cNvSpPr>
            <p:nvPr/>
          </p:nvSpPr>
          <p:spPr bwMode="auto">
            <a:xfrm>
              <a:off x="2693" y="1957"/>
              <a:ext cx="1375" cy="2048"/>
            </a:xfrm>
            <a:custGeom>
              <a:avLst/>
              <a:gdLst>
                <a:gd name="T0" fmla="*/ 1375 w 1375"/>
                <a:gd name="T1" fmla="*/ 0 h 2048"/>
                <a:gd name="T2" fmla="*/ 1375 w 1375"/>
                <a:gd name="T3" fmla="*/ 2048 h 2048"/>
                <a:gd name="T4" fmla="*/ 0 w 1375"/>
                <a:gd name="T5" fmla="*/ 867 h 2048"/>
                <a:gd name="T6" fmla="*/ 1375 w 1375"/>
                <a:gd name="T7" fmla="*/ 0 h 2048"/>
              </a:gdLst>
              <a:ahLst/>
              <a:cxnLst>
                <a:cxn ang="0">
                  <a:pos x="T0" y="T1"/>
                </a:cxn>
                <a:cxn ang="0">
                  <a:pos x="T2" y="T3"/>
                </a:cxn>
                <a:cxn ang="0">
                  <a:pos x="T4" y="T5"/>
                </a:cxn>
                <a:cxn ang="0">
                  <a:pos x="T6" y="T7"/>
                </a:cxn>
              </a:cxnLst>
              <a:rect l="0" t="0" r="r" b="b"/>
              <a:pathLst>
                <a:path w="1375" h="2048">
                  <a:moveTo>
                    <a:pt x="1375" y="0"/>
                  </a:moveTo>
                  <a:lnTo>
                    <a:pt x="1375" y="2048"/>
                  </a:lnTo>
                  <a:lnTo>
                    <a:pt x="0" y="867"/>
                  </a:lnTo>
                  <a:lnTo>
                    <a:pt x="1375"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sp>
          <p:nvSpPr>
            <p:cNvPr id="30" name="Freeform 39">
              <a:extLst>
                <a:ext uri="{FF2B5EF4-FFF2-40B4-BE49-F238E27FC236}">
                  <a16:creationId xmlns:a16="http://schemas.microsoft.com/office/drawing/2014/main" id="{14BC5A08-016A-BE49-95BD-32654913C70D}"/>
                </a:ext>
              </a:extLst>
            </p:cNvPr>
            <p:cNvSpPr>
              <a:spLocks/>
            </p:cNvSpPr>
            <p:nvPr/>
          </p:nvSpPr>
          <p:spPr bwMode="auto">
            <a:xfrm>
              <a:off x="358" y="355"/>
              <a:ext cx="3634" cy="1864"/>
            </a:xfrm>
            <a:custGeom>
              <a:avLst/>
              <a:gdLst>
                <a:gd name="T0" fmla="*/ 1819 w 3634"/>
                <a:gd name="T1" fmla="*/ 0 h 1864"/>
                <a:gd name="T2" fmla="*/ 2384 w 3634"/>
                <a:gd name="T3" fmla="*/ 457 h 1864"/>
                <a:gd name="T4" fmla="*/ 3158 w 3634"/>
                <a:gd name="T5" fmla="*/ 457 h 1864"/>
                <a:gd name="T6" fmla="*/ 3158 w 3634"/>
                <a:gd name="T7" fmla="*/ 1081 h 1864"/>
                <a:gd name="T8" fmla="*/ 3634 w 3634"/>
                <a:gd name="T9" fmla="*/ 1464 h 1864"/>
                <a:gd name="T10" fmla="*/ 3158 w 3634"/>
                <a:gd name="T11" fmla="*/ 1764 h 1864"/>
                <a:gd name="T12" fmla="*/ 3001 w 3634"/>
                <a:gd name="T13" fmla="*/ 1864 h 1864"/>
                <a:gd name="T14" fmla="*/ 3001 w 3634"/>
                <a:gd name="T15" fmla="*/ 614 h 1864"/>
                <a:gd name="T16" fmla="*/ 636 w 3634"/>
                <a:gd name="T17" fmla="*/ 614 h 1864"/>
                <a:gd name="T18" fmla="*/ 636 w 3634"/>
                <a:gd name="T19" fmla="*/ 1864 h 1864"/>
                <a:gd name="T20" fmla="*/ 479 w 3634"/>
                <a:gd name="T21" fmla="*/ 1764 h 1864"/>
                <a:gd name="T22" fmla="*/ 0 w 3634"/>
                <a:gd name="T23" fmla="*/ 1462 h 1864"/>
                <a:gd name="T24" fmla="*/ 479 w 3634"/>
                <a:gd name="T25" fmla="*/ 1078 h 1864"/>
                <a:gd name="T26" fmla="*/ 479 w 3634"/>
                <a:gd name="T27" fmla="*/ 457 h 1864"/>
                <a:gd name="T28" fmla="*/ 1252 w 3634"/>
                <a:gd name="T29" fmla="*/ 457 h 1864"/>
                <a:gd name="T30" fmla="*/ 1819 w 3634"/>
                <a:gd name="T31" fmla="*/ 0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4" h="1864">
                  <a:moveTo>
                    <a:pt x="1819" y="0"/>
                  </a:moveTo>
                  <a:lnTo>
                    <a:pt x="2384" y="457"/>
                  </a:lnTo>
                  <a:lnTo>
                    <a:pt x="3158" y="457"/>
                  </a:lnTo>
                  <a:lnTo>
                    <a:pt x="3158" y="1081"/>
                  </a:lnTo>
                  <a:lnTo>
                    <a:pt x="3634" y="1464"/>
                  </a:lnTo>
                  <a:lnTo>
                    <a:pt x="3158" y="1764"/>
                  </a:lnTo>
                  <a:lnTo>
                    <a:pt x="3001" y="1864"/>
                  </a:lnTo>
                  <a:lnTo>
                    <a:pt x="3001" y="614"/>
                  </a:lnTo>
                  <a:lnTo>
                    <a:pt x="636" y="614"/>
                  </a:lnTo>
                  <a:lnTo>
                    <a:pt x="636" y="1864"/>
                  </a:lnTo>
                  <a:lnTo>
                    <a:pt x="479" y="1764"/>
                  </a:lnTo>
                  <a:lnTo>
                    <a:pt x="0" y="1462"/>
                  </a:lnTo>
                  <a:lnTo>
                    <a:pt x="479" y="1078"/>
                  </a:lnTo>
                  <a:lnTo>
                    <a:pt x="479" y="457"/>
                  </a:lnTo>
                  <a:lnTo>
                    <a:pt x="1252" y="457"/>
                  </a:lnTo>
                  <a:lnTo>
                    <a:pt x="1819" y="0"/>
                  </a:lnTo>
                  <a:close/>
                </a:path>
              </a:pathLst>
            </a:custGeom>
            <a:grp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grpSp>
      <p:sp>
        <p:nvSpPr>
          <p:cNvPr id="34" name="TextBox 33">
            <a:extLst>
              <a:ext uri="{FF2B5EF4-FFF2-40B4-BE49-F238E27FC236}">
                <a16:creationId xmlns:a16="http://schemas.microsoft.com/office/drawing/2014/main" id="{45A3155F-1EAC-F446-A33F-83661F435EBC}"/>
              </a:ext>
            </a:extLst>
          </p:cNvPr>
          <p:cNvSpPr txBox="1"/>
          <p:nvPr/>
        </p:nvSpPr>
        <p:spPr>
          <a:xfrm>
            <a:off x="6765047" y="1583830"/>
            <a:ext cx="993775" cy="219075"/>
          </a:xfrm>
          <a:prstGeom prst="rect">
            <a:avLst/>
          </a:prstGeom>
          <a:noFill/>
        </p:spPr>
        <p:txBody>
          <a:bodyPr>
            <a:spAutoFit/>
          </a:bodyPr>
          <a:lstStyle/>
          <a:p>
            <a:pPr eaLnBrk="1" fontAlgn="auto" hangingPunct="1">
              <a:spcBef>
                <a:spcPts val="0"/>
              </a:spcBef>
              <a:spcAft>
                <a:spcPts val="0"/>
              </a:spcAft>
              <a:defRPr/>
            </a:pPr>
            <a:r>
              <a:rPr lang="en-US" sz="825" dirty="0">
                <a:solidFill>
                  <a:schemeClr val="tx1">
                    <a:lumMod val="75000"/>
                    <a:lumOff val="25000"/>
                  </a:schemeClr>
                </a:solidFill>
                <a:latin typeface="+mn-lt"/>
              </a:rPr>
              <a:t>Telephone</a:t>
            </a:r>
            <a:endParaRPr lang="id-ID" sz="825" dirty="0">
              <a:solidFill>
                <a:schemeClr val="tx1">
                  <a:lumMod val="75000"/>
                  <a:lumOff val="25000"/>
                </a:schemeClr>
              </a:solidFill>
              <a:latin typeface="+mn-lt"/>
            </a:endParaRPr>
          </a:p>
        </p:txBody>
      </p:sp>
      <p:sp>
        <p:nvSpPr>
          <p:cNvPr id="35" name="Rectangle 34">
            <a:extLst>
              <a:ext uri="{FF2B5EF4-FFF2-40B4-BE49-F238E27FC236}">
                <a16:creationId xmlns:a16="http://schemas.microsoft.com/office/drawing/2014/main" id="{89C473E6-C9F2-2B4D-BDE3-9F52FE9ADF1A}"/>
              </a:ext>
            </a:extLst>
          </p:cNvPr>
          <p:cNvSpPr>
            <a:spLocks noChangeArrowheads="1"/>
          </p:cNvSpPr>
          <p:nvPr/>
        </p:nvSpPr>
        <p:spPr bwMode="auto">
          <a:xfrm>
            <a:off x="6518985" y="1748930"/>
            <a:ext cx="1552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r>
              <a:rPr lang="en-US" altLang="en-SA" sz="1200" dirty="0"/>
              <a:t>00-966-112491616</a:t>
            </a:r>
            <a:endParaRPr lang="en-SA" altLang="en-SA" sz="1200" dirty="0"/>
          </a:p>
        </p:txBody>
      </p:sp>
      <p:sp>
        <p:nvSpPr>
          <p:cNvPr id="36" name="TextBox 35">
            <a:extLst>
              <a:ext uri="{FF2B5EF4-FFF2-40B4-BE49-F238E27FC236}">
                <a16:creationId xmlns:a16="http://schemas.microsoft.com/office/drawing/2014/main" id="{EB2EDE75-FA38-1A4A-ADFA-41463F76F297}"/>
              </a:ext>
            </a:extLst>
          </p:cNvPr>
          <p:cNvSpPr txBox="1"/>
          <p:nvPr/>
        </p:nvSpPr>
        <p:spPr>
          <a:xfrm>
            <a:off x="6749920" y="2278485"/>
            <a:ext cx="992188" cy="219075"/>
          </a:xfrm>
          <a:prstGeom prst="rect">
            <a:avLst/>
          </a:prstGeom>
          <a:noFill/>
        </p:spPr>
        <p:txBody>
          <a:bodyPr>
            <a:spAutoFit/>
          </a:bodyPr>
          <a:lstStyle/>
          <a:p>
            <a:pPr eaLnBrk="1" fontAlgn="auto" hangingPunct="1">
              <a:spcBef>
                <a:spcPts val="0"/>
              </a:spcBef>
              <a:spcAft>
                <a:spcPts val="0"/>
              </a:spcAft>
              <a:defRPr/>
            </a:pPr>
            <a:r>
              <a:rPr lang="en-US" sz="825" dirty="0">
                <a:solidFill>
                  <a:schemeClr val="tx1">
                    <a:lumMod val="75000"/>
                    <a:lumOff val="25000"/>
                  </a:schemeClr>
                </a:solidFill>
                <a:latin typeface="+mn-lt"/>
              </a:rPr>
              <a:t>Headquarter</a:t>
            </a:r>
            <a:endParaRPr lang="id-ID" sz="825" dirty="0">
              <a:solidFill>
                <a:schemeClr val="tx1">
                  <a:lumMod val="75000"/>
                  <a:lumOff val="25000"/>
                </a:schemeClr>
              </a:solidFill>
              <a:latin typeface="+mn-lt"/>
            </a:endParaRPr>
          </a:p>
        </p:txBody>
      </p:sp>
      <p:sp>
        <p:nvSpPr>
          <p:cNvPr id="37" name="Rectangle 36">
            <a:extLst>
              <a:ext uri="{FF2B5EF4-FFF2-40B4-BE49-F238E27FC236}">
                <a16:creationId xmlns:a16="http://schemas.microsoft.com/office/drawing/2014/main" id="{F5F03445-82D4-F545-BDA3-1867FD68D31B}"/>
              </a:ext>
            </a:extLst>
          </p:cNvPr>
          <p:cNvSpPr>
            <a:spLocks noChangeArrowheads="1"/>
          </p:cNvSpPr>
          <p:nvPr/>
        </p:nvSpPr>
        <p:spPr bwMode="auto">
          <a:xfrm>
            <a:off x="6170968" y="2555879"/>
            <a:ext cx="14002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r>
              <a:rPr lang="ar-SA" altLang="en-SA" sz="1100" dirty="0"/>
              <a:t>الرياض –</a:t>
            </a:r>
            <a:r>
              <a:rPr lang="en-US" altLang="en-SA" sz="1100" dirty="0"/>
              <a:t> </a:t>
            </a:r>
            <a:r>
              <a:rPr lang="ar-SA" altLang="en-SA" sz="1100" dirty="0"/>
              <a:t>حي الحمراء الممـلكة العربيـة السـعودية</a:t>
            </a:r>
            <a:endParaRPr lang="en-SA" altLang="en-SA" sz="1100" dirty="0"/>
          </a:p>
        </p:txBody>
      </p:sp>
      <p:sp>
        <p:nvSpPr>
          <p:cNvPr id="38" name="TextBox 37">
            <a:extLst>
              <a:ext uri="{FF2B5EF4-FFF2-40B4-BE49-F238E27FC236}">
                <a16:creationId xmlns:a16="http://schemas.microsoft.com/office/drawing/2014/main" id="{61D4D171-A221-6F44-B5B0-B73F0E55DD68}"/>
              </a:ext>
            </a:extLst>
          </p:cNvPr>
          <p:cNvSpPr txBox="1"/>
          <p:nvPr/>
        </p:nvSpPr>
        <p:spPr>
          <a:xfrm>
            <a:off x="4557997" y="1583830"/>
            <a:ext cx="992188" cy="219075"/>
          </a:xfrm>
          <a:prstGeom prst="rect">
            <a:avLst/>
          </a:prstGeom>
          <a:noFill/>
        </p:spPr>
        <p:txBody>
          <a:bodyPr>
            <a:spAutoFit/>
          </a:bodyPr>
          <a:lstStyle/>
          <a:p>
            <a:pPr eaLnBrk="1" fontAlgn="auto" hangingPunct="1">
              <a:spcBef>
                <a:spcPts val="0"/>
              </a:spcBef>
              <a:spcAft>
                <a:spcPts val="0"/>
              </a:spcAft>
              <a:defRPr/>
            </a:pPr>
            <a:r>
              <a:rPr lang="en-US" sz="825" dirty="0">
                <a:solidFill>
                  <a:schemeClr val="tx1">
                    <a:lumMod val="75000"/>
                    <a:lumOff val="25000"/>
                  </a:schemeClr>
                </a:solidFill>
                <a:latin typeface="+mn-lt"/>
              </a:rPr>
              <a:t>Email</a:t>
            </a:r>
            <a:endParaRPr lang="id-ID" sz="825" dirty="0">
              <a:solidFill>
                <a:schemeClr val="tx1">
                  <a:lumMod val="75000"/>
                  <a:lumOff val="25000"/>
                </a:schemeClr>
              </a:solidFill>
              <a:latin typeface="+mn-lt"/>
            </a:endParaRPr>
          </a:p>
        </p:txBody>
      </p:sp>
      <p:sp>
        <p:nvSpPr>
          <p:cNvPr id="39" name="Rectangle 38">
            <a:hlinkClick r:id="rId2"/>
            <a:extLst>
              <a:ext uri="{FF2B5EF4-FFF2-40B4-BE49-F238E27FC236}">
                <a16:creationId xmlns:a16="http://schemas.microsoft.com/office/drawing/2014/main" id="{81F2CB90-0F6C-674C-A621-404EF05E0DFE}"/>
              </a:ext>
            </a:extLst>
          </p:cNvPr>
          <p:cNvSpPr>
            <a:spLocks noChangeArrowheads="1"/>
          </p:cNvSpPr>
          <p:nvPr/>
        </p:nvSpPr>
        <p:spPr bwMode="auto">
          <a:xfrm>
            <a:off x="4230972" y="1748930"/>
            <a:ext cx="182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r>
              <a:rPr lang="en-US" altLang="en-SA" sz="1200" u="sng" dirty="0">
                <a:hlinkClick r:id="rId2"/>
              </a:rPr>
              <a:t>Rns@riyadhnajed.com</a:t>
            </a:r>
            <a:endParaRPr lang="en-SA" altLang="en-SA" sz="1200" dirty="0"/>
          </a:p>
        </p:txBody>
      </p:sp>
      <p:grpSp>
        <p:nvGrpSpPr>
          <p:cNvPr id="15" name="Group 14">
            <a:extLst>
              <a:ext uri="{FF2B5EF4-FFF2-40B4-BE49-F238E27FC236}">
                <a16:creationId xmlns:a16="http://schemas.microsoft.com/office/drawing/2014/main" id="{029E1D5D-02A9-0544-B1D3-40F98FE3D837}"/>
              </a:ext>
            </a:extLst>
          </p:cNvPr>
          <p:cNvGrpSpPr/>
          <p:nvPr/>
        </p:nvGrpSpPr>
        <p:grpSpPr>
          <a:xfrm>
            <a:off x="4312747" y="3023734"/>
            <a:ext cx="1758950" cy="661988"/>
            <a:chOff x="5118051" y="3167444"/>
            <a:chExt cx="1758950" cy="661988"/>
          </a:xfrm>
        </p:grpSpPr>
        <p:sp>
          <p:nvSpPr>
            <p:cNvPr id="31" name="Freeform 79">
              <a:hlinkClick r:id="rId3"/>
              <a:extLst>
                <a:ext uri="{FF2B5EF4-FFF2-40B4-BE49-F238E27FC236}">
                  <a16:creationId xmlns:a16="http://schemas.microsoft.com/office/drawing/2014/main" id="{E39BC28D-52D8-7042-B937-DCB19573A4BD}"/>
                </a:ext>
              </a:extLst>
            </p:cNvPr>
            <p:cNvSpPr>
              <a:spLocks noChangeArrowheads="1"/>
            </p:cNvSpPr>
            <p:nvPr/>
          </p:nvSpPr>
          <p:spPr bwMode="auto">
            <a:xfrm>
              <a:off x="6132464" y="3172207"/>
              <a:ext cx="268287" cy="269875"/>
            </a:xfrm>
            <a:custGeom>
              <a:avLst/>
              <a:gdLst>
                <a:gd name="T0" fmla="*/ 347593 w 479"/>
                <a:gd name="T1" fmla="*/ 0 h 471"/>
                <a:gd name="T2" fmla="*/ 347593 w 479"/>
                <a:gd name="T3" fmla="*/ 0 h 471"/>
                <a:gd name="T4" fmla="*/ 0 w 479"/>
                <a:gd name="T5" fmla="*/ 336348 h 471"/>
                <a:gd name="T6" fmla="*/ 347593 w 479"/>
                <a:gd name="T7" fmla="*/ 684344 h 471"/>
                <a:gd name="T8" fmla="*/ 692290 w 479"/>
                <a:gd name="T9" fmla="*/ 336348 h 471"/>
                <a:gd name="T10" fmla="*/ 347593 w 479"/>
                <a:gd name="T11" fmla="*/ 0 h 471"/>
                <a:gd name="T12" fmla="*/ 424353 w 479"/>
                <a:gd name="T13" fmla="*/ 232968 h 471"/>
                <a:gd name="T14" fmla="*/ 424353 w 479"/>
                <a:gd name="T15" fmla="*/ 232968 h 471"/>
                <a:gd name="T16" fmla="*/ 372214 w 479"/>
                <a:gd name="T17" fmla="*/ 232968 h 471"/>
                <a:gd name="T18" fmla="*/ 360628 w 479"/>
                <a:gd name="T19" fmla="*/ 259177 h 471"/>
                <a:gd name="T20" fmla="*/ 360628 w 479"/>
                <a:gd name="T21" fmla="*/ 283930 h 471"/>
                <a:gd name="T22" fmla="*/ 424353 w 479"/>
                <a:gd name="T23" fmla="*/ 283930 h 471"/>
                <a:gd name="T24" fmla="*/ 424353 w 479"/>
                <a:gd name="T25" fmla="*/ 349452 h 471"/>
                <a:gd name="T26" fmla="*/ 360628 w 479"/>
                <a:gd name="T27" fmla="*/ 349452 h 471"/>
                <a:gd name="T28" fmla="*/ 360628 w 479"/>
                <a:gd name="T29" fmla="*/ 503794 h 471"/>
                <a:gd name="T30" fmla="*/ 308489 w 479"/>
                <a:gd name="T31" fmla="*/ 503794 h 471"/>
                <a:gd name="T32" fmla="*/ 308489 w 479"/>
                <a:gd name="T33" fmla="*/ 349452 h 471"/>
                <a:gd name="T34" fmla="*/ 244764 w 479"/>
                <a:gd name="T35" fmla="*/ 349452 h 471"/>
                <a:gd name="T36" fmla="*/ 244764 w 479"/>
                <a:gd name="T37" fmla="*/ 283930 h 471"/>
                <a:gd name="T38" fmla="*/ 308489 w 479"/>
                <a:gd name="T39" fmla="*/ 283930 h 471"/>
                <a:gd name="T40" fmla="*/ 308489 w 479"/>
                <a:gd name="T41" fmla="*/ 259177 h 471"/>
                <a:gd name="T42" fmla="*/ 372214 w 479"/>
                <a:gd name="T43" fmla="*/ 182006 h 471"/>
                <a:gd name="T44" fmla="*/ 424353 w 479"/>
                <a:gd name="T45" fmla="*/ 182006 h 471"/>
                <a:gd name="T46" fmla="*/ 424353 w 479"/>
                <a:gd name="T47" fmla="*/ 232968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rgbClr val="0070C0"/>
            </a:solidFill>
            <a:ln>
              <a:noFill/>
            </a:ln>
          </p:spPr>
          <p:txBody>
            <a:bodyPr wrap="none" lIns="91424" tIns="45712" rIns="91424" bIns="45712" anchor="ctr"/>
            <a:lstStyle/>
            <a:p>
              <a:pPr eaLnBrk="1" fontAlgn="auto" hangingPunct="1">
                <a:spcBef>
                  <a:spcPts val="0"/>
                </a:spcBef>
                <a:spcAft>
                  <a:spcPts val="0"/>
                </a:spcAft>
                <a:defRPr/>
              </a:pPr>
              <a:endParaRPr lang="id-ID">
                <a:solidFill>
                  <a:schemeClr val="tx1">
                    <a:lumMod val="85000"/>
                    <a:lumOff val="15000"/>
                  </a:schemeClr>
                </a:solidFill>
                <a:latin typeface="+mn-lt"/>
              </a:endParaRPr>
            </a:p>
          </p:txBody>
        </p:sp>
        <p:sp>
          <p:nvSpPr>
            <p:cNvPr id="32" name="Freeform 86">
              <a:hlinkClick r:id="rId4"/>
              <a:extLst>
                <a:ext uri="{FF2B5EF4-FFF2-40B4-BE49-F238E27FC236}">
                  <a16:creationId xmlns:a16="http://schemas.microsoft.com/office/drawing/2014/main" id="{18A4A2BC-321C-AC4E-8846-318BF0662A38}"/>
                </a:ext>
              </a:extLst>
            </p:cNvPr>
            <p:cNvSpPr>
              <a:spLocks noChangeArrowheads="1"/>
            </p:cNvSpPr>
            <p:nvPr/>
          </p:nvSpPr>
          <p:spPr bwMode="auto">
            <a:xfrm>
              <a:off x="5814964" y="3172207"/>
              <a:ext cx="274637" cy="269875"/>
            </a:xfrm>
            <a:custGeom>
              <a:avLst/>
              <a:gdLst>
                <a:gd name="T0" fmla="*/ 347795 w 480"/>
                <a:gd name="T1" fmla="*/ 0 h 471"/>
                <a:gd name="T2" fmla="*/ 347795 w 480"/>
                <a:gd name="T3" fmla="*/ 0 h 471"/>
                <a:gd name="T4" fmla="*/ 0 w 480"/>
                <a:gd name="T5" fmla="*/ 336348 h 471"/>
                <a:gd name="T6" fmla="*/ 347795 w 480"/>
                <a:gd name="T7" fmla="*/ 684344 h 471"/>
                <a:gd name="T8" fmla="*/ 697045 w 480"/>
                <a:gd name="T9" fmla="*/ 336348 h 471"/>
                <a:gd name="T10" fmla="*/ 347795 w 480"/>
                <a:gd name="T11" fmla="*/ 0 h 471"/>
                <a:gd name="T12" fmla="*/ 490405 w 480"/>
                <a:gd name="T13" fmla="*/ 283930 h 471"/>
                <a:gd name="T14" fmla="*/ 490405 w 480"/>
                <a:gd name="T15" fmla="*/ 283930 h 471"/>
                <a:gd name="T16" fmla="*/ 490405 w 480"/>
                <a:gd name="T17" fmla="*/ 283930 h 471"/>
                <a:gd name="T18" fmla="*/ 296863 w 480"/>
                <a:gd name="T19" fmla="*/ 477585 h 471"/>
                <a:gd name="T20" fmla="*/ 193543 w 480"/>
                <a:gd name="T21" fmla="*/ 451376 h 471"/>
                <a:gd name="T22" fmla="*/ 206640 w 480"/>
                <a:gd name="T23" fmla="*/ 451376 h 471"/>
                <a:gd name="T24" fmla="*/ 296863 w 480"/>
                <a:gd name="T25" fmla="*/ 426623 h 471"/>
                <a:gd name="T26" fmla="*/ 232833 w 480"/>
                <a:gd name="T27" fmla="*/ 374205 h 471"/>
                <a:gd name="T28" fmla="*/ 245930 w 480"/>
                <a:gd name="T29" fmla="*/ 374205 h 471"/>
                <a:gd name="T30" fmla="*/ 259027 w 480"/>
                <a:gd name="T31" fmla="*/ 374205 h 471"/>
                <a:gd name="T32" fmla="*/ 206640 w 480"/>
                <a:gd name="T33" fmla="*/ 310139 h 471"/>
                <a:gd name="T34" fmla="*/ 206640 w 480"/>
                <a:gd name="T35" fmla="*/ 310139 h 471"/>
                <a:gd name="T36" fmla="*/ 232833 w 480"/>
                <a:gd name="T37" fmla="*/ 310139 h 471"/>
                <a:gd name="T38" fmla="*/ 206640 w 480"/>
                <a:gd name="T39" fmla="*/ 259177 h 471"/>
                <a:gd name="T40" fmla="*/ 219736 w 480"/>
                <a:gd name="T41" fmla="*/ 219864 h 471"/>
                <a:gd name="T42" fmla="*/ 347795 w 480"/>
                <a:gd name="T43" fmla="*/ 297034 h 471"/>
                <a:gd name="T44" fmla="*/ 347795 w 480"/>
                <a:gd name="T45" fmla="*/ 283930 h 471"/>
                <a:gd name="T46" fmla="*/ 424921 w 480"/>
                <a:gd name="T47" fmla="*/ 206759 h 471"/>
                <a:gd name="T48" fmla="*/ 464211 w 480"/>
                <a:gd name="T49" fmla="*/ 232968 h 471"/>
                <a:gd name="T50" fmla="*/ 516599 w 480"/>
                <a:gd name="T51" fmla="*/ 219864 h 471"/>
                <a:gd name="T52" fmla="*/ 490405 w 480"/>
                <a:gd name="T53" fmla="*/ 259177 h 471"/>
                <a:gd name="T54" fmla="*/ 529696 w 480"/>
                <a:gd name="T55" fmla="*/ 246073 h 471"/>
                <a:gd name="T56" fmla="*/ 490405 w 480"/>
                <a:gd name="T57" fmla="*/ 283930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accent2"/>
            </a:solidFill>
            <a:ln>
              <a:noFill/>
            </a:ln>
          </p:spPr>
          <p:txBody>
            <a:bodyPr wrap="none" lIns="91424" tIns="45712" rIns="91424" bIns="45712" anchor="ctr"/>
            <a:lstStyle/>
            <a:p>
              <a:pPr eaLnBrk="1" fontAlgn="auto" hangingPunct="1">
                <a:spcBef>
                  <a:spcPts val="0"/>
                </a:spcBef>
                <a:spcAft>
                  <a:spcPts val="0"/>
                </a:spcAft>
                <a:defRPr/>
              </a:pPr>
              <a:endParaRPr lang="id-ID">
                <a:solidFill>
                  <a:schemeClr val="tx1">
                    <a:lumMod val="85000"/>
                    <a:lumOff val="15000"/>
                  </a:schemeClr>
                </a:solidFill>
                <a:latin typeface="+mn-lt"/>
              </a:endParaRPr>
            </a:p>
          </p:txBody>
        </p:sp>
        <p:pic>
          <p:nvPicPr>
            <p:cNvPr id="49173" name="Picture 32" descr="A red rectangle with a white rectangle&#10;&#10;Description automatically generated with low confidence">
              <a:hlinkClick r:id="rId5"/>
              <a:extLst>
                <a:ext uri="{FF2B5EF4-FFF2-40B4-BE49-F238E27FC236}">
                  <a16:creationId xmlns:a16="http://schemas.microsoft.com/office/drawing/2014/main" id="{B894CC71-A479-764E-8053-633CB11EE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051" y="3203957"/>
              <a:ext cx="30956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39" descr="Icon&#10;&#10;Description automatically generated">
              <a:hlinkClick r:id="rId7"/>
              <a:extLst>
                <a:ext uri="{FF2B5EF4-FFF2-40B4-BE49-F238E27FC236}">
                  <a16:creationId xmlns:a16="http://schemas.microsoft.com/office/drawing/2014/main" id="{1617BA7B-B554-4A41-9826-0BFE761DEC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487939" y="3167444"/>
              <a:ext cx="274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974C2E1D-99A2-BD43-B9A9-F6C4F0DDE4AD}"/>
                </a:ext>
              </a:extLst>
            </p:cNvPr>
            <p:cNvSpPr>
              <a:spLocks noChangeArrowheads="1"/>
            </p:cNvSpPr>
            <p:nvPr/>
          </p:nvSpPr>
          <p:spPr bwMode="auto">
            <a:xfrm>
              <a:off x="5232351" y="3553207"/>
              <a:ext cx="164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r>
                <a:rPr lang="en-US" altLang="en-SA" sz="1200" b="1" dirty="0"/>
                <a:t>@</a:t>
              </a:r>
              <a:r>
                <a:rPr lang="en-US" altLang="en-SA" sz="1200" b="1" dirty="0" err="1"/>
                <a:t>RiyadhNajed</a:t>
              </a:r>
              <a:endParaRPr lang="en-SA" altLang="en-SA" sz="1200" b="1" dirty="0"/>
            </a:p>
          </p:txBody>
        </p:sp>
      </p:grpSp>
      <p:grpSp>
        <p:nvGrpSpPr>
          <p:cNvPr id="40" name="Group 581">
            <a:extLst>
              <a:ext uri="{FF2B5EF4-FFF2-40B4-BE49-F238E27FC236}">
                <a16:creationId xmlns:a16="http://schemas.microsoft.com/office/drawing/2014/main" id="{27A3C0C6-8A2A-B740-B47B-4E5CF996806E}"/>
              </a:ext>
            </a:extLst>
          </p:cNvPr>
          <p:cNvGrpSpPr>
            <a:grpSpLocks/>
          </p:cNvGrpSpPr>
          <p:nvPr/>
        </p:nvGrpSpPr>
        <p:grpSpPr bwMode="auto">
          <a:xfrm>
            <a:off x="4289576" y="2378858"/>
            <a:ext cx="246585" cy="239037"/>
            <a:chOff x="5225184" y="5097112"/>
            <a:chExt cx="206080" cy="199837"/>
          </a:xfrm>
        </p:grpSpPr>
        <p:sp>
          <p:nvSpPr>
            <p:cNvPr id="43" name="Freeform 1319">
              <a:extLst>
                <a:ext uri="{FF2B5EF4-FFF2-40B4-BE49-F238E27FC236}">
                  <a16:creationId xmlns:a16="http://schemas.microsoft.com/office/drawing/2014/main" id="{66EEFD93-752F-0E4F-BFE4-BB441D28A181}"/>
                </a:ext>
              </a:extLst>
            </p:cNvPr>
            <p:cNvSpPr>
              <a:spLocks noEditPoints="1"/>
            </p:cNvSpPr>
            <p:nvPr/>
          </p:nvSpPr>
          <p:spPr bwMode="auto">
            <a:xfrm>
              <a:off x="5225184" y="5097112"/>
              <a:ext cx="206080" cy="199833"/>
            </a:xfrm>
            <a:custGeom>
              <a:avLst/>
              <a:gdLst>
                <a:gd name="T0" fmla="*/ 385648537 w 99"/>
                <a:gd name="T1" fmla="*/ 0 h 98"/>
                <a:gd name="T2" fmla="*/ 43330922 w 99"/>
                <a:gd name="T3" fmla="*/ 0 h 98"/>
                <a:gd name="T4" fmla="*/ 43330922 w 99"/>
                <a:gd name="T5" fmla="*/ 0 h 98"/>
                <a:gd name="T6" fmla="*/ 25999386 w 99"/>
                <a:gd name="T7" fmla="*/ 4157750 h 98"/>
                <a:gd name="T8" fmla="*/ 8665768 w 99"/>
                <a:gd name="T9" fmla="*/ 8315500 h 98"/>
                <a:gd name="T10" fmla="*/ 4333925 w 99"/>
                <a:gd name="T11" fmla="*/ 24948538 h 98"/>
                <a:gd name="T12" fmla="*/ 0 w 99"/>
                <a:gd name="T13" fmla="*/ 37421788 h 98"/>
                <a:gd name="T14" fmla="*/ 0 w 99"/>
                <a:gd name="T15" fmla="*/ 245321516 h 98"/>
                <a:gd name="T16" fmla="*/ 0 w 99"/>
                <a:gd name="T17" fmla="*/ 245321516 h 98"/>
                <a:gd name="T18" fmla="*/ 4333925 w 99"/>
                <a:gd name="T19" fmla="*/ 257794766 h 98"/>
                <a:gd name="T20" fmla="*/ 8665768 w 99"/>
                <a:gd name="T21" fmla="*/ 274425765 h 98"/>
                <a:gd name="T22" fmla="*/ 25999386 w 99"/>
                <a:gd name="T23" fmla="*/ 278585554 h 98"/>
                <a:gd name="T24" fmla="*/ 43330922 w 99"/>
                <a:gd name="T25" fmla="*/ 286901054 h 98"/>
                <a:gd name="T26" fmla="*/ 190657306 w 99"/>
                <a:gd name="T27" fmla="*/ 286901054 h 98"/>
                <a:gd name="T28" fmla="*/ 190657306 w 99"/>
                <a:gd name="T29" fmla="*/ 365902379 h 98"/>
                <a:gd name="T30" fmla="*/ 86661844 w 99"/>
                <a:gd name="T31" fmla="*/ 365902379 h 98"/>
                <a:gd name="T32" fmla="*/ 86661844 w 99"/>
                <a:gd name="T33" fmla="*/ 407481917 h 98"/>
                <a:gd name="T34" fmla="*/ 342317615 w 99"/>
                <a:gd name="T35" fmla="*/ 407481917 h 98"/>
                <a:gd name="T36" fmla="*/ 342317615 w 99"/>
                <a:gd name="T37" fmla="*/ 365902379 h 98"/>
                <a:gd name="T38" fmla="*/ 233988228 w 99"/>
                <a:gd name="T39" fmla="*/ 365902379 h 98"/>
                <a:gd name="T40" fmla="*/ 233988228 w 99"/>
                <a:gd name="T41" fmla="*/ 286901054 h 98"/>
                <a:gd name="T42" fmla="*/ 385648537 w 99"/>
                <a:gd name="T43" fmla="*/ 286901054 h 98"/>
                <a:gd name="T44" fmla="*/ 385648537 w 99"/>
                <a:gd name="T45" fmla="*/ 286901054 h 98"/>
                <a:gd name="T46" fmla="*/ 398648229 w 99"/>
                <a:gd name="T47" fmla="*/ 278585554 h 98"/>
                <a:gd name="T48" fmla="*/ 415979766 w 99"/>
                <a:gd name="T49" fmla="*/ 274425765 h 98"/>
                <a:gd name="T50" fmla="*/ 420313691 w 99"/>
                <a:gd name="T51" fmla="*/ 257794766 h 98"/>
                <a:gd name="T52" fmla="*/ 428979459 w 99"/>
                <a:gd name="T53" fmla="*/ 245321516 h 98"/>
                <a:gd name="T54" fmla="*/ 428979459 w 99"/>
                <a:gd name="T55" fmla="*/ 37421788 h 98"/>
                <a:gd name="T56" fmla="*/ 428979459 w 99"/>
                <a:gd name="T57" fmla="*/ 37421788 h 98"/>
                <a:gd name="T58" fmla="*/ 420313691 w 99"/>
                <a:gd name="T59" fmla="*/ 24948538 h 98"/>
                <a:gd name="T60" fmla="*/ 415979766 w 99"/>
                <a:gd name="T61" fmla="*/ 8315500 h 98"/>
                <a:gd name="T62" fmla="*/ 398648229 w 99"/>
                <a:gd name="T63" fmla="*/ 4157750 h 98"/>
                <a:gd name="T64" fmla="*/ 385648537 w 99"/>
                <a:gd name="T65" fmla="*/ 0 h 98"/>
                <a:gd name="T66" fmla="*/ 385648537 w 99"/>
                <a:gd name="T67" fmla="*/ 0 h 98"/>
                <a:gd name="T68" fmla="*/ 385648537 w 99"/>
                <a:gd name="T69" fmla="*/ 37421788 h 98"/>
                <a:gd name="T70" fmla="*/ 385648537 w 99"/>
                <a:gd name="T71" fmla="*/ 120580863 h 98"/>
                <a:gd name="T72" fmla="*/ 43330922 w 99"/>
                <a:gd name="T73" fmla="*/ 120580863 h 98"/>
                <a:gd name="T74" fmla="*/ 43330922 w 99"/>
                <a:gd name="T75" fmla="*/ 37421788 h 98"/>
                <a:gd name="T76" fmla="*/ 385648537 w 99"/>
                <a:gd name="T77" fmla="*/ 37421788 h 98"/>
                <a:gd name="T78" fmla="*/ 43330922 w 99"/>
                <a:gd name="T79" fmla="*/ 245321516 h 98"/>
                <a:gd name="T80" fmla="*/ 43330922 w 99"/>
                <a:gd name="T81" fmla="*/ 162160401 h 98"/>
                <a:gd name="T82" fmla="*/ 385648537 w 99"/>
                <a:gd name="T83" fmla="*/ 162160401 h 98"/>
                <a:gd name="T84" fmla="*/ 385648537 w 99"/>
                <a:gd name="T85" fmla="*/ 245321516 h 98"/>
                <a:gd name="T86" fmla="*/ 43330922 w 99"/>
                <a:gd name="T87" fmla="*/ 245321516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9" h="98">
                  <a:moveTo>
                    <a:pt x="89" y="0"/>
                  </a:moveTo>
                  <a:lnTo>
                    <a:pt x="10" y="0"/>
                  </a:lnTo>
                  <a:lnTo>
                    <a:pt x="6" y="1"/>
                  </a:lnTo>
                  <a:lnTo>
                    <a:pt x="2" y="2"/>
                  </a:lnTo>
                  <a:lnTo>
                    <a:pt x="1" y="6"/>
                  </a:lnTo>
                  <a:lnTo>
                    <a:pt x="0" y="9"/>
                  </a:lnTo>
                  <a:lnTo>
                    <a:pt x="0" y="59"/>
                  </a:lnTo>
                  <a:lnTo>
                    <a:pt x="1" y="62"/>
                  </a:lnTo>
                  <a:lnTo>
                    <a:pt x="2" y="66"/>
                  </a:lnTo>
                  <a:lnTo>
                    <a:pt x="6" y="67"/>
                  </a:lnTo>
                  <a:lnTo>
                    <a:pt x="10" y="69"/>
                  </a:lnTo>
                  <a:lnTo>
                    <a:pt x="44" y="69"/>
                  </a:lnTo>
                  <a:lnTo>
                    <a:pt x="44" y="88"/>
                  </a:lnTo>
                  <a:lnTo>
                    <a:pt x="20" y="88"/>
                  </a:lnTo>
                  <a:lnTo>
                    <a:pt x="20" y="98"/>
                  </a:lnTo>
                  <a:lnTo>
                    <a:pt x="79" y="98"/>
                  </a:lnTo>
                  <a:lnTo>
                    <a:pt x="79" y="88"/>
                  </a:lnTo>
                  <a:lnTo>
                    <a:pt x="54" y="88"/>
                  </a:lnTo>
                  <a:lnTo>
                    <a:pt x="54" y="69"/>
                  </a:lnTo>
                  <a:lnTo>
                    <a:pt x="89" y="69"/>
                  </a:lnTo>
                  <a:lnTo>
                    <a:pt x="92" y="67"/>
                  </a:lnTo>
                  <a:lnTo>
                    <a:pt x="96" y="66"/>
                  </a:lnTo>
                  <a:lnTo>
                    <a:pt x="97" y="62"/>
                  </a:lnTo>
                  <a:lnTo>
                    <a:pt x="99" y="59"/>
                  </a:lnTo>
                  <a:lnTo>
                    <a:pt x="99" y="9"/>
                  </a:lnTo>
                  <a:lnTo>
                    <a:pt x="97" y="6"/>
                  </a:lnTo>
                  <a:lnTo>
                    <a:pt x="96" y="2"/>
                  </a:lnTo>
                  <a:lnTo>
                    <a:pt x="92" y="1"/>
                  </a:lnTo>
                  <a:lnTo>
                    <a:pt x="89" y="0"/>
                  </a:lnTo>
                  <a:close/>
                  <a:moveTo>
                    <a:pt x="89" y="9"/>
                  </a:moveTo>
                  <a:lnTo>
                    <a:pt x="89" y="29"/>
                  </a:lnTo>
                  <a:lnTo>
                    <a:pt x="10" y="29"/>
                  </a:lnTo>
                  <a:lnTo>
                    <a:pt x="10" y="9"/>
                  </a:lnTo>
                  <a:lnTo>
                    <a:pt x="89" y="9"/>
                  </a:lnTo>
                  <a:close/>
                  <a:moveTo>
                    <a:pt x="10" y="59"/>
                  </a:moveTo>
                  <a:lnTo>
                    <a:pt x="10" y="39"/>
                  </a:lnTo>
                  <a:lnTo>
                    <a:pt x="89" y="39"/>
                  </a:lnTo>
                  <a:lnTo>
                    <a:pt x="89" y="59"/>
                  </a:lnTo>
                  <a:lnTo>
                    <a:pt x="10" y="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sp>
          <p:nvSpPr>
            <p:cNvPr id="44" name="Rectangle 1320">
              <a:extLst>
                <a:ext uri="{FF2B5EF4-FFF2-40B4-BE49-F238E27FC236}">
                  <a16:creationId xmlns:a16="http://schemas.microsoft.com/office/drawing/2014/main" id="{BDC83529-C777-4142-80E5-85E531DADC3C}"/>
                </a:ext>
              </a:extLst>
            </p:cNvPr>
            <p:cNvSpPr>
              <a:spLocks noChangeArrowheads="1"/>
            </p:cNvSpPr>
            <p:nvPr/>
          </p:nvSpPr>
          <p:spPr bwMode="auto">
            <a:xfrm>
              <a:off x="5256411" y="5122089"/>
              <a:ext cx="49957" cy="24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endParaRPr lang="en-US" altLang="en-US"/>
            </a:p>
          </p:txBody>
        </p:sp>
        <p:sp>
          <p:nvSpPr>
            <p:cNvPr id="45" name="Rectangle 1321">
              <a:extLst>
                <a:ext uri="{FF2B5EF4-FFF2-40B4-BE49-F238E27FC236}">
                  <a16:creationId xmlns:a16="http://schemas.microsoft.com/office/drawing/2014/main" id="{7C5C13A6-FD47-4A4A-97D4-446724C7218D}"/>
                </a:ext>
              </a:extLst>
            </p:cNvPr>
            <p:cNvSpPr>
              <a:spLocks noChangeArrowheads="1"/>
            </p:cNvSpPr>
            <p:nvPr/>
          </p:nvSpPr>
          <p:spPr bwMode="auto">
            <a:xfrm>
              <a:off x="5256411" y="5184537"/>
              <a:ext cx="49957" cy="24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endParaRPr lang="en-US" altLang="en-US"/>
            </a:p>
          </p:txBody>
        </p:sp>
        <p:sp>
          <p:nvSpPr>
            <p:cNvPr id="46" name="Freeform 1322">
              <a:extLst>
                <a:ext uri="{FF2B5EF4-FFF2-40B4-BE49-F238E27FC236}">
                  <a16:creationId xmlns:a16="http://schemas.microsoft.com/office/drawing/2014/main" id="{04C2A696-19D3-5B4D-A650-5ED304FD1C8D}"/>
                </a:ext>
              </a:extLst>
            </p:cNvPr>
            <p:cNvSpPr>
              <a:spLocks/>
            </p:cNvSpPr>
            <p:nvPr/>
          </p:nvSpPr>
          <p:spPr bwMode="auto">
            <a:xfrm>
              <a:off x="5400038" y="5278212"/>
              <a:ext cx="18737" cy="18737"/>
            </a:xfrm>
            <a:custGeom>
              <a:avLst/>
              <a:gdLst>
                <a:gd name="T0" fmla="*/ 17554695 w 10"/>
                <a:gd name="T1" fmla="*/ 0 h 10"/>
                <a:gd name="T2" fmla="*/ 17554695 w 10"/>
                <a:gd name="T3" fmla="*/ 0 h 10"/>
                <a:gd name="T4" fmla="*/ 7020754 w 10"/>
                <a:gd name="T5" fmla="*/ 0 h 10"/>
                <a:gd name="T6" fmla="*/ 3511314 w 10"/>
                <a:gd name="T7" fmla="*/ 7020754 h 10"/>
                <a:gd name="T8" fmla="*/ 0 w 10"/>
                <a:gd name="T9" fmla="*/ 10532068 h 10"/>
                <a:gd name="T10" fmla="*/ 0 w 10"/>
                <a:gd name="T11" fmla="*/ 17554695 h 10"/>
                <a:gd name="T12" fmla="*/ 0 w 10"/>
                <a:gd name="T13" fmla="*/ 17554695 h 10"/>
                <a:gd name="T14" fmla="*/ 0 w 10"/>
                <a:gd name="T15" fmla="*/ 28086763 h 10"/>
                <a:gd name="T16" fmla="*/ 3511314 w 10"/>
                <a:gd name="T17" fmla="*/ 31596203 h 10"/>
                <a:gd name="T18" fmla="*/ 7020754 w 10"/>
                <a:gd name="T19" fmla="*/ 35107517 h 10"/>
                <a:gd name="T20" fmla="*/ 17554695 w 10"/>
                <a:gd name="T21" fmla="*/ 35107517 h 10"/>
                <a:gd name="T22" fmla="*/ 17554695 w 10"/>
                <a:gd name="T23" fmla="*/ 35107517 h 10"/>
                <a:gd name="T24" fmla="*/ 24575449 w 10"/>
                <a:gd name="T25" fmla="*/ 35107517 h 10"/>
                <a:gd name="T26" fmla="*/ 28086763 w 10"/>
                <a:gd name="T27" fmla="*/ 31596203 h 10"/>
                <a:gd name="T28" fmla="*/ 35107517 w 10"/>
                <a:gd name="T29" fmla="*/ 28086763 h 10"/>
                <a:gd name="T30" fmla="*/ 35107517 w 10"/>
                <a:gd name="T31" fmla="*/ 17554695 h 10"/>
                <a:gd name="T32" fmla="*/ 35107517 w 10"/>
                <a:gd name="T33" fmla="*/ 17554695 h 10"/>
                <a:gd name="T34" fmla="*/ 35107517 w 10"/>
                <a:gd name="T35" fmla="*/ 10532068 h 10"/>
                <a:gd name="T36" fmla="*/ 28086763 w 10"/>
                <a:gd name="T37" fmla="*/ 7020754 h 10"/>
                <a:gd name="T38" fmla="*/ 24575449 w 10"/>
                <a:gd name="T39" fmla="*/ 0 h 10"/>
                <a:gd name="T40" fmla="*/ 17554695 w 10"/>
                <a:gd name="T41" fmla="*/ 0 h 10"/>
                <a:gd name="T42" fmla="*/ 17554695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8" y="9"/>
                  </a:lnTo>
                  <a:lnTo>
                    <a:pt x="10" y="8"/>
                  </a:lnTo>
                  <a:lnTo>
                    <a:pt x="10" y="5"/>
                  </a:lnTo>
                  <a:lnTo>
                    <a:pt x="10" y="3"/>
                  </a:lnTo>
                  <a:lnTo>
                    <a:pt x="8"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sp>
          <p:nvSpPr>
            <p:cNvPr id="47" name="Freeform 1323">
              <a:extLst>
                <a:ext uri="{FF2B5EF4-FFF2-40B4-BE49-F238E27FC236}">
                  <a16:creationId xmlns:a16="http://schemas.microsoft.com/office/drawing/2014/main" id="{5A96D9FF-373E-1A4A-A329-9B76BBADE0DE}"/>
                </a:ext>
              </a:extLst>
            </p:cNvPr>
            <p:cNvSpPr>
              <a:spLocks/>
            </p:cNvSpPr>
            <p:nvPr/>
          </p:nvSpPr>
          <p:spPr bwMode="auto">
            <a:xfrm>
              <a:off x="5231429" y="5278212"/>
              <a:ext cx="24979" cy="18737"/>
            </a:xfrm>
            <a:custGeom>
              <a:avLst/>
              <a:gdLst>
                <a:gd name="T0" fmla="*/ 31198771 w 10"/>
                <a:gd name="T1" fmla="*/ 0 h 10"/>
                <a:gd name="T2" fmla="*/ 31198771 w 10"/>
                <a:gd name="T3" fmla="*/ 0 h 10"/>
                <a:gd name="T4" fmla="*/ 12479508 w 10"/>
                <a:gd name="T5" fmla="*/ 0 h 10"/>
                <a:gd name="T6" fmla="*/ 6239754 w 10"/>
                <a:gd name="T7" fmla="*/ 7020754 h 10"/>
                <a:gd name="T8" fmla="*/ 0 w 10"/>
                <a:gd name="T9" fmla="*/ 10532068 h 10"/>
                <a:gd name="T10" fmla="*/ 0 w 10"/>
                <a:gd name="T11" fmla="*/ 17554695 h 10"/>
                <a:gd name="T12" fmla="*/ 0 w 10"/>
                <a:gd name="T13" fmla="*/ 17554695 h 10"/>
                <a:gd name="T14" fmla="*/ 0 w 10"/>
                <a:gd name="T15" fmla="*/ 28086763 h 10"/>
                <a:gd name="T16" fmla="*/ 6239754 w 10"/>
                <a:gd name="T17" fmla="*/ 31596203 h 10"/>
                <a:gd name="T18" fmla="*/ 12479508 w 10"/>
                <a:gd name="T19" fmla="*/ 35107517 h 10"/>
                <a:gd name="T20" fmla="*/ 31198771 w 10"/>
                <a:gd name="T21" fmla="*/ 35107517 h 10"/>
                <a:gd name="T22" fmla="*/ 31198771 w 10"/>
                <a:gd name="T23" fmla="*/ 35107517 h 10"/>
                <a:gd name="T24" fmla="*/ 43675782 w 10"/>
                <a:gd name="T25" fmla="*/ 35107517 h 10"/>
                <a:gd name="T26" fmla="*/ 56155290 w 10"/>
                <a:gd name="T27" fmla="*/ 31596203 h 10"/>
                <a:gd name="T28" fmla="*/ 62395044 w 10"/>
                <a:gd name="T29" fmla="*/ 28086763 h 10"/>
                <a:gd name="T30" fmla="*/ 62395044 w 10"/>
                <a:gd name="T31" fmla="*/ 17554695 h 10"/>
                <a:gd name="T32" fmla="*/ 62395044 w 10"/>
                <a:gd name="T33" fmla="*/ 17554695 h 10"/>
                <a:gd name="T34" fmla="*/ 62395044 w 10"/>
                <a:gd name="T35" fmla="*/ 10532068 h 10"/>
                <a:gd name="T36" fmla="*/ 56155290 w 10"/>
                <a:gd name="T37" fmla="*/ 7020754 h 10"/>
                <a:gd name="T38" fmla="*/ 43675782 w 10"/>
                <a:gd name="T39" fmla="*/ 0 h 10"/>
                <a:gd name="T40" fmla="*/ 31198771 w 10"/>
                <a:gd name="T41" fmla="*/ 0 h 10"/>
                <a:gd name="T42" fmla="*/ 3119877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2"/>
                  </a:lnTo>
                  <a:lnTo>
                    <a:pt x="0" y="3"/>
                  </a:lnTo>
                  <a:lnTo>
                    <a:pt x="0" y="5"/>
                  </a:lnTo>
                  <a:lnTo>
                    <a:pt x="0" y="8"/>
                  </a:lnTo>
                  <a:lnTo>
                    <a:pt x="1" y="9"/>
                  </a:lnTo>
                  <a:lnTo>
                    <a:pt x="2" y="10"/>
                  </a:lnTo>
                  <a:lnTo>
                    <a:pt x="5" y="10"/>
                  </a:lnTo>
                  <a:lnTo>
                    <a:pt x="7" y="10"/>
                  </a:lnTo>
                  <a:lnTo>
                    <a:pt x="9" y="9"/>
                  </a:lnTo>
                  <a:lnTo>
                    <a:pt x="10" y="8"/>
                  </a:lnTo>
                  <a:lnTo>
                    <a:pt x="10" y="5"/>
                  </a:lnTo>
                  <a:lnTo>
                    <a:pt x="10" y="3"/>
                  </a:lnTo>
                  <a:lnTo>
                    <a:pt x="9" y="2"/>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sp>
          <p:nvSpPr>
            <p:cNvPr id="48" name="Freeform 1324">
              <a:extLst>
                <a:ext uri="{FF2B5EF4-FFF2-40B4-BE49-F238E27FC236}">
                  <a16:creationId xmlns:a16="http://schemas.microsoft.com/office/drawing/2014/main" id="{22915C7C-962D-0845-8E3F-4312A551D465}"/>
                </a:ext>
              </a:extLst>
            </p:cNvPr>
            <p:cNvSpPr>
              <a:spLocks/>
            </p:cNvSpPr>
            <p:nvPr/>
          </p:nvSpPr>
          <p:spPr bwMode="auto">
            <a:xfrm>
              <a:off x="5343836" y="5122089"/>
              <a:ext cx="24979" cy="24979"/>
            </a:xfrm>
            <a:custGeom>
              <a:avLst/>
              <a:gdLst>
                <a:gd name="T0" fmla="*/ 31198771 w 10"/>
                <a:gd name="T1" fmla="*/ 62395044 h 10"/>
                <a:gd name="T2" fmla="*/ 31198771 w 10"/>
                <a:gd name="T3" fmla="*/ 62395044 h 10"/>
                <a:gd name="T4" fmla="*/ 49915536 w 10"/>
                <a:gd name="T5" fmla="*/ 62395044 h 10"/>
                <a:gd name="T6" fmla="*/ 56155290 w 10"/>
                <a:gd name="T7" fmla="*/ 56155290 h 10"/>
                <a:gd name="T8" fmla="*/ 62395044 w 10"/>
                <a:gd name="T9" fmla="*/ 49915536 h 10"/>
                <a:gd name="T10" fmla="*/ 62395044 w 10"/>
                <a:gd name="T11" fmla="*/ 31198771 h 10"/>
                <a:gd name="T12" fmla="*/ 62395044 w 10"/>
                <a:gd name="T13" fmla="*/ 31198771 h 10"/>
                <a:gd name="T14" fmla="*/ 62395044 w 10"/>
                <a:gd name="T15" fmla="*/ 18719263 h 10"/>
                <a:gd name="T16" fmla="*/ 56155290 w 10"/>
                <a:gd name="T17" fmla="*/ 12479508 h 10"/>
                <a:gd name="T18" fmla="*/ 49915536 w 10"/>
                <a:gd name="T19" fmla="*/ 0 h 10"/>
                <a:gd name="T20" fmla="*/ 31198771 w 10"/>
                <a:gd name="T21" fmla="*/ 0 h 10"/>
                <a:gd name="T22" fmla="*/ 31198771 w 10"/>
                <a:gd name="T23" fmla="*/ 0 h 10"/>
                <a:gd name="T24" fmla="*/ 18719263 w 10"/>
                <a:gd name="T25" fmla="*/ 0 h 10"/>
                <a:gd name="T26" fmla="*/ 6239754 w 10"/>
                <a:gd name="T27" fmla="*/ 12479508 h 10"/>
                <a:gd name="T28" fmla="*/ 0 w 10"/>
                <a:gd name="T29" fmla="*/ 18719263 h 10"/>
                <a:gd name="T30" fmla="*/ 0 w 10"/>
                <a:gd name="T31" fmla="*/ 31198771 h 10"/>
                <a:gd name="T32" fmla="*/ 0 w 10"/>
                <a:gd name="T33" fmla="*/ 31198771 h 10"/>
                <a:gd name="T34" fmla="*/ 0 w 10"/>
                <a:gd name="T35" fmla="*/ 49915536 h 10"/>
                <a:gd name="T36" fmla="*/ 6239754 w 10"/>
                <a:gd name="T37" fmla="*/ 56155290 h 10"/>
                <a:gd name="T38" fmla="*/ 18719263 w 10"/>
                <a:gd name="T39" fmla="*/ 62395044 h 10"/>
                <a:gd name="T40" fmla="*/ 31198771 w 10"/>
                <a:gd name="T41" fmla="*/ 62395044 h 10"/>
                <a:gd name="T42" fmla="*/ 31198771 w 10"/>
                <a:gd name="T43" fmla="*/ 62395044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8" y="10"/>
                  </a:lnTo>
                  <a:lnTo>
                    <a:pt x="9" y="9"/>
                  </a:lnTo>
                  <a:lnTo>
                    <a:pt x="10" y="8"/>
                  </a:lnTo>
                  <a:lnTo>
                    <a:pt x="10" y="5"/>
                  </a:lnTo>
                  <a:lnTo>
                    <a:pt x="10" y="3"/>
                  </a:lnTo>
                  <a:lnTo>
                    <a:pt x="9" y="2"/>
                  </a:lnTo>
                  <a:lnTo>
                    <a:pt x="8" y="0"/>
                  </a:lnTo>
                  <a:lnTo>
                    <a:pt x="5" y="0"/>
                  </a:lnTo>
                  <a:lnTo>
                    <a:pt x="3" y="0"/>
                  </a:lnTo>
                  <a:lnTo>
                    <a:pt x="1" y="2"/>
                  </a:lnTo>
                  <a:lnTo>
                    <a:pt x="0" y="3"/>
                  </a:lnTo>
                  <a:lnTo>
                    <a:pt x="0" y="5"/>
                  </a:lnTo>
                  <a:lnTo>
                    <a:pt x="0" y="8"/>
                  </a:lnTo>
                  <a:lnTo>
                    <a:pt x="1" y="9"/>
                  </a:lnTo>
                  <a:lnTo>
                    <a:pt x="3"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sp>
          <p:nvSpPr>
            <p:cNvPr id="49" name="Freeform 1325">
              <a:extLst>
                <a:ext uri="{FF2B5EF4-FFF2-40B4-BE49-F238E27FC236}">
                  <a16:creationId xmlns:a16="http://schemas.microsoft.com/office/drawing/2014/main" id="{8787F436-318B-E64B-9D5A-D0DEE2D4B6BF}"/>
                </a:ext>
              </a:extLst>
            </p:cNvPr>
            <p:cNvSpPr>
              <a:spLocks/>
            </p:cNvSpPr>
            <p:nvPr/>
          </p:nvSpPr>
          <p:spPr bwMode="auto">
            <a:xfrm>
              <a:off x="5375059" y="5122089"/>
              <a:ext cx="24979" cy="24979"/>
            </a:xfrm>
            <a:custGeom>
              <a:avLst/>
              <a:gdLst>
                <a:gd name="T0" fmla="*/ 31198771 w 10"/>
                <a:gd name="T1" fmla="*/ 62395044 h 10"/>
                <a:gd name="T2" fmla="*/ 31198771 w 10"/>
                <a:gd name="T3" fmla="*/ 62395044 h 10"/>
                <a:gd name="T4" fmla="*/ 43675782 w 10"/>
                <a:gd name="T5" fmla="*/ 62395044 h 10"/>
                <a:gd name="T6" fmla="*/ 56155290 w 10"/>
                <a:gd name="T7" fmla="*/ 56155290 h 10"/>
                <a:gd name="T8" fmla="*/ 62395044 w 10"/>
                <a:gd name="T9" fmla="*/ 49915536 h 10"/>
                <a:gd name="T10" fmla="*/ 62395044 w 10"/>
                <a:gd name="T11" fmla="*/ 31198771 h 10"/>
                <a:gd name="T12" fmla="*/ 62395044 w 10"/>
                <a:gd name="T13" fmla="*/ 31198771 h 10"/>
                <a:gd name="T14" fmla="*/ 62395044 w 10"/>
                <a:gd name="T15" fmla="*/ 18719263 h 10"/>
                <a:gd name="T16" fmla="*/ 56155290 w 10"/>
                <a:gd name="T17" fmla="*/ 12479508 h 10"/>
                <a:gd name="T18" fmla="*/ 43675782 w 10"/>
                <a:gd name="T19" fmla="*/ 0 h 10"/>
                <a:gd name="T20" fmla="*/ 31198771 w 10"/>
                <a:gd name="T21" fmla="*/ 0 h 10"/>
                <a:gd name="T22" fmla="*/ 31198771 w 10"/>
                <a:gd name="T23" fmla="*/ 0 h 10"/>
                <a:gd name="T24" fmla="*/ 12479508 w 10"/>
                <a:gd name="T25" fmla="*/ 0 h 10"/>
                <a:gd name="T26" fmla="*/ 6239754 w 10"/>
                <a:gd name="T27" fmla="*/ 12479508 h 10"/>
                <a:gd name="T28" fmla="*/ 0 w 10"/>
                <a:gd name="T29" fmla="*/ 18719263 h 10"/>
                <a:gd name="T30" fmla="*/ 0 w 10"/>
                <a:gd name="T31" fmla="*/ 31198771 h 10"/>
                <a:gd name="T32" fmla="*/ 0 w 10"/>
                <a:gd name="T33" fmla="*/ 31198771 h 10"/>
                <a:gd name="T34" fmla="*/ 0 w 10"/>
                <a:gd name="T35" fmla="*/ 49915536 h 10"/>
                <a:gd name="T36" fmla="*/ 6239754 w 10"/>
                <a:gd name="T37" fmla="*/ 56155290 h 10"/>
                <a:gd name="T38" fmla="*/ 12479508 w 10"/>
                <a:gd name="T39" fmla="*/ 62395044 h 10"/>
                <a:gd name="T40" fmla="*/ 31198771 w 10"/>
                <a:gd name="T41" fmla="*/ 62395044 h 10"/>
                <a:gd name="T42" fmla="*/ 31198771 w 10"/>
                <a:gd name="T43" fmla="*/ 62395044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10"/>
                  </a:moveTo>
                  <a:lnTo>
                    <a:pt x="5" y="10"/>
                  </a:lnTo>
                  <a:lnTo>
                    <a:pt x="7" y="10"/>
                  </a:lnTo>
                  <a:lnTo>
                    <a:pt x="9" y="9"/>
                  </a:lnTo>
                  <a:lnTo>
                    <a:pt x="10" y="8"/>
                  </a:lnTo>
                  <a:lnTo>
                    <a:pt x="10" y="5"/>
                  </a:lnTo>
                  <a:lnTo>
                    <a:pt x="10" y="3"/>
                  </a:lnTo>
                  <a:lnTo>
                    <a:pt x="9" y="2"/>
                  </a:lnTo>
                  <a:lnTo>
                    <a:pt x="7" y="0"/>
                  </a:lnTo>
                  <a:lnTo>
                    <a:pt x="5" y="0"/>
                  </a:lnTo>
                  <a:lnTo>
                    <a:pt x="2" y="0"/>
                  </a:lnTo>
                  <a:lnTo>
                    <a:pt x="1" y="2"/>
                  </a:lnTo>
                  <a:lnTo>
                    <a:pt x="0" y="3"/>
                  </a:lnTo>
                  <a:lnTo>
                    <a:pt x="0" y="5"/>
                  </a:lnTo>
                  <a:lnTo>
                    <a:pt x="0" y="8"/>
                  </a:lnTo>
                  <a:lnTo>
                    <a:pt x="1" y="9"/>
                  </a:lnTo>
                  <a:lnTo>
                    <a:pt x="2" y="10"/>
                  </a:lnTo>
                  <a:lnTo>
                    <a:pt x="5"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sp>
          <p:nvSpPr>
            <p:cNvPr id="50" name="Freeform 1326">
              <a:extLst>
                <a:ext uri="{FF2B5EF4-FFF2-40B4-BE49-F238E27FC236}">
                  <a16:creationId xmlns:a16="http://schemas.microsoft.com/office/drawing/2014/main" id="{A6D04657-0121-5C42-B71D-812094CBBD6E}"/>
                </a:ext>
              </a:extLst>
            </p:cNvPr>
            <p:cNvSpPr>
              <a:spLocks/>
            </p:cNvSpPr>
            <p:nvPr/>
          </p:nvSpPr>
          <p:spPr bwMode="auto">
            <a:xfrm>
              <a:off x="5343836" y="5184537"/>
              <a:ext cx="24979" cy="24979"/>
            </a:xfrm>
            <a:custGeom>
              <a:avLst/>
              <a:gdLst>
                <a:gd name="T0" fmla="*/ 31198771 w 10"/>
                <a:gd name="T1" fmla="*/ 0 h 10"/>
                <a:gd name="T2" fmla="*/ 31198771 w 10"/>
                <a:gd name="T3" fmla="*/ 0 h 10"/>
                <a:gd name="T4" fmla="*/ 18719263 w 10"/>
                <a:gd name="T5" fmla="*/ 0 h 10"/>
                <a:gd name="T6" fmla="*/ 6239754 w 10"/>
                <a:gd name="T7" fmla="*/ 6239754 h 10"/>
                <a:gd name="T8" fmla="*/ 0 w 10"/>
                <a:gd name="T9" fmla="*/ 12479508 h 10"/>
                <a:gd name="T10" fmla="*/ 0 w 10"/>
                <a:gd name="T11" fmla="*/ 31198771 h 10"/>
                <a:gd name="T12" fmla="*/ 0 w 10"/>
                <a:gd name="T13" fmla="*/ 31198771 h 10"/>
                <a:gd name="T14" fmla="*/ 0 w 10"/>
                <a:gd name="T15" fmla="*/ 43675782 h 10"/>
                <a:gd name="T16" fmla="*/ 6239754 w 10"/>
                <a:gd name="T17" fmla="*/ 56155290 h 10"/>
                <a:gd name="T18" fmla="*/ 18719263 w 10"/>
                <a:gd name="T19" fmla="*/ 62395044 h 10"/>
                <a:gd name="T20" fmla="*/ 31198771 w 10"/>
                <a:gd name="T21" fmla="*/ 62395044 h 10"/>
                <a:gd name="T22" fmla="*/ 31198771 w 10"/>
                <a:gd name="T23" fmla="*/ 62395044 h 10"/>
                <a:gd name="T24" fmla="*/ 49915536 w 10"/>
                <a:gd name="T25" fmla="*/ 62395044 h 10"/>
                <a:gd name="T26" fmla="*/ 56155290 w 10"/>
                <a:gd name="T27" fmla="*/ 56155290 h 10"/>
                <a:gd name="T28" fmla="*/ 62395044 w 10"/>
                <a:gd name="T29" fmla="*/ 43675782 h 10"/>
                <a:gd name="T30" fmla="*/ 62395044 w 10"/>
                <a:gd name="T31" fmla="*/ 31198771 h 10"/>
                <a:gd name="T32" fmla="*/ 62395044 w 10"/>
                <a:gd name="T33" fmla="*/ 31198771 h 10"/>
                <a:gd name="T34" fmla="*/ 62395044 w 10"/>
                <a:gd name="T35" fmla="*/ 12479508 h 10"/>
                <a:gd name="T36" fmla="*/ 56155290 w 10"/>
                <a:gd name="T37" fmla="*/ 6239754 h 10"/>
                <a:gd name="T38" fmla="*/ 49915536 w 10"/>
                <a:gd name="T39" fmla="*/ 0 h 10"/>
                <a:gd name="T40" fmla="*/ 31198771 w 10"/>
                <a:gd name="T41" fmla="*/ 0 h 10"/>
                <a:gd name="T42" fmla="*/ 3119877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3" y="0"/>
                  </a:lnTo>
                  <a:lnTo>
                    <a:pt x="1" y="1"/>
                  </a:lnTo>
                  <a:lnTo>
                    <a:pt x="0" y="2"/>
                  </a:lnTo>
                  <a:lnTo>
                    <a:pt x="0" y="5"/>
                  </a:lnTo>
                  <a:lnTo>
                    <a:pt x="0" y="7"/>
                  </a:lnTo>
                  <a:lnTo>
                    <a:pt x="1" y="9"/>
                  </a:lnTo>
                  <a:lnTo>
                    <a:pt x="3" y="10"/>
                  </a:lnTo>
                  <a:lnTo>
                    <a:pt x="5" y="10"/>
                  </a:lnTo>
                  <a:lnTo>
                    <a:pt x="8" y="10"/>
                  </a:lnTo>
                  <a:lnTo>
                    <a:pt x="9" y="9"/>
                  </a:lnTo>
                  <a:lnTo>
                    <a:pt x="10" y="7"/>
                  </a:lnTo>
                  <a:lnTo>
                    <a:pt x="10" y="5"/>
                  </a:lnTo>
                  <a:lnTo>
                    <a:pt x="10" y="2"/>
                  </a:lnTo>
                  <a:lnTo>
                    <a:pt x="9" y="1"/>
                  </a:lnTo>
                  <a:lnTo>
                    <a:pt x="8"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sp>
          <p:nvSpPr>
            <p:cNvPr id="51" name="Freeform 1327">
              <a:extLst>
                <a:ext uri="{FF2B5EF4-FFF2-40B4-BE49-F238E27FC236}">
                  <a16:creationId xmlns:a16="http://schemas.microsoft.com/office/drawing/2014/main" id="{FD0ACE0E-3CB8-A54D-AD5D-EC11C77E2934}"/>
                </a:ext>
              </a:extLst>
            </p:cNvPr>
            <p:cNvSpPr>
              <a:spLocks/>
            </p:cNvSpPr>
            <p:nvPr/>
          </p:nvSpPr>
          <p:spPr bwMode="auto">
            <a:xfrm>
              <a:off x="5375059" y="5184537"/>
              <a:ext cx="24979" cy="24979"/>
            </a:xfrm>
            <a:custGeom>
              <a:avLst/>
              <a:gdLst>
                <a:gd name="T0" fmla="*/ 31198771 w 10"/>
                <a:gd name="T1" fmla="*/ 0 h 10"/>
                <a:gd name="T2" fmla="*/ 31198771 w 10"/>
                <a:gd name="T3" fmla="*/ 0 h 10"/>
                <a:gd name="T4" fmla="*/ 12479508 w 10"/>
                <a:gd name="T5" fmla="*/ 0 h 10"/>
                <a:gd name="T6" fmla="*/ 6239754 w 10"/>
                <a:gd name="T7" fmla="*/ 6239754 h 10"/>
                <a:gd name="T8" fmla="*/ 0 w 10"/>
                <a:gd name="T9" fmla="*/ 12479508 h 10"/>
                <a:gd name="T10" fmla="*/ 0 w 10"/>
                <a:gd name="T11" fmla="*/ 31198771 h 10"/>
                <a:gd name="T12" fmla="*/ 0 w 10"/>
                <a:gd name="T13" fmla="*/ 31198771 h 10"/>
                <a:gd name="T14" fmla="*/ 0 w 10"/>
                <a:gd name="T15" fmla="*/ 43675782 h 10"/>
                <a:gd name="T16" fmla="*/ 6239754 w 10"/>
                <a:gd name="T17" fmla="*/ 56155290 h 10"/>
                <a:gd name="T18" fmla="*/ 12479508 w 10"/>
                <a:gd name="T19" fmla="*/ 62395044 h 10"/>
                <a:gd name="T20" fmla="*/ 31198771 w 10"/>
                <a:gd name="T21" fmla="*/ 62395044 h 10"/>
                <a:gd name="T22" fmla="*/ 31198771 w 10"/>
                <a:gd name="T23" fmla="*/ 62395044 h 10"/>
                <a:gd name="T24" fmla="*/ 43675782 w 10"/>
                <a:gd name="T25" fmla="*/ 62395044 h 10"/>
                <a:gd name="T26" fmla="*/ 56155290 w 10"/>
                <a:gd name="T27" fmla="*/ 56155290 h 10"/>
                <a:gd name="T28" fmla="*/ 62395044 w 10"/>
                <a:gd name="T29" fmla="*/ 43675782 h 10"/>
                <a:gd name="T30" fmla="*/ 62395044 w 10"/>
                <a:gd name="T31" fmla="*/ 31198771 h 10"/>
                <a:gd name="T32" fmla="*/ 62395044 w 10"/>
                <a:gd name="T33" fmla="*/ 31198771 h 10"/>
                <a:gd name="T34" fmla="*/ 62395044 w 10"/>
                <a:gd name="T35" fmla="*/ 12479508 h 10"/>
                <a:gd name="T36" fmla="*/ 56155290 w 10"/>
                <a:gd name="T37" fmla="*/ 6239754 h 10"/>
                <a:gd name="T38" fmla="*/ 43675782 w 10"/>
                <a:gd name="T39" fmla="*/ 0 h 10"/>
                <a:gd name="T40" fmla="*/ 31198771 w 10"/>
                <a:gd name="T41" fmla="*/ 0 h 10"/>
                <a:gd name="T42" fmla="*/ 31198771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2"/>
                  </a:lnTo>
                  <a:lnTo>
                    <a:pt x="0" y="5"/>
                  </a:lnTo>
                  <a:lnTo>
                    <a:pt x="0" y="7"/>
                  </a:lnTo>
                  <a:lnTo>
                    <a:pt x="1" y="9"/>
                  </a:lnTo>
                  <a:lnTo>
                    <a:pt x="2" y="10"/>
                  </a:lnTo>
                  <a:lnTo>
                    <a:pt x="5" y="10"/>
                  </a:lnTo>
                  <a:lnTo>
                    <a:pt x="7" y="10"/>
                  </a:lnTo>
                  <a:lnTo>
                    <a:pt x="9" y="9"/>
                  </a:lnTo>
                  <a:lnTo>
                    <a:pt x="10" y="7"/>
                  </a:lnTo>
                  <a:lnTo>
                    <a:pt x="10" y="5"/>
                  </a:lnTo>
                  <a:lnTo>
                    <a:pt x="10" y="2"/>
                  </a:lnTo>
                  <a:lnTo>
                    <a:pt x="9" y="1"/>
                  </a:lnTo>
                  <a:lnTo>
                    <a:pt x="7" y="0"/>
                  </a:lnTo>
                  <a:lnTo>
                    <a:pt x="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A"/>
            </a:p>
          </p:txBody>
        </p:sp>
      </p:grpSp>
      <p:sp>
        <p:nvSpPr>
          <p:cNvPr id="52" name="Rectangle 51">
            <a:hlinkClick r:id="rId9"/>
            <a:extLst>
              <a:ext uri="{FF2B5EF4-FFF2-40B4-BE49-F238E27FC236}">
                <a16:creationId xmlns:a16="http://schemas.microsoft.com/office/drawing/2014/main" id="{3D23DAFB-742B-7445-83C9-8555E9054C76}"/>
              </a:ext>
            </a:extLst>
          </p:cNvPr>
          <p:cNvSpPr>
            <a:spLocks noChangeArrowheads="1"/>
          </p:cNvSpPr>
          <p:nvPr/>
        </p:nvSpPr>
        <p:spPr bwMode="auto">
          <a:xfrm>
            <a:off x="4536161" y="2354149"/>
            <a:ext cx="182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r>
              <a:rPr lang="en-US" altLang="en-SA" sz="1600" dirty="0" err="1">
                <a:latin typeface="Bahij Myriad Arabic" panose="02040503050201020203" pitchFamily="18" charset="-78"/>
                <a:cs typeface="Bahij Myriad Arabic" panose="02040503050201020203" pitchFamily="18" charset="-78"/>
              </a:rPr>
              <a:t>www.riyadhnajed.com</a:t>
            </a:r>
            <a:endParaRPr lang="en-SA" altLang="en-SA" sz="1600" dirty="0">
              <a:latin typeface="Bahij Myriad Arabic" panose="02040503050201020203" pitchFamily="18" charset="-78"/>
              <a:cs typeface="Bahij Myriad Arabic" panose="02040503050201020203" pitchFamily="18" charset="-78"/>
            </a:endParaRPr>
          </a:p>
        </p:txBody>
      </p:sp>
      <p:pic>
        <p:nvPicPr>
          <p:cNvPr id="13" name="Picture Placeholder 12">
            <a:extLst>
              <a:ext uri="{FF2B5EF4-FFF2-40B4-BE49-F238E27FC236}">
                <a16:creationId xmlns:a16="http://schemas.microsoft.com/office/drawing/2014/main" id="{F022676D-E6D8-FF43-A5E9-C56E02666C8C}"/>
              </a:ext>
            </a:extLst>
          </p:cNvPr>
          <p:cNvPicPr>
            <a:picLocks noGrp="1" noChangeAspect="1"/>
          </p:cNvPicPr>
          <p:nvPr>
            <p:ph type="pic" sz="quarter" idx="10"/>
          </p:nvPr>
        </p:nvPicPr>
        <p:blipFill rotWithShape="1">
          <a:blip r:embed="rId10">
            <a:extLst>
              <a:ext uri="{28A0092B-C50C-407E-A947-70E740481C1C}">
                <a14:useLocalDpi xmlns:a14="http://schemas.microsoft.com/office/drawing/2010/main" val="0"/>
              </a:ext>
            </a:extLst>
          </a:blip>
          <a:srcRect l="48191" t="258" r="3" b="-258"/>
          <a:stretch/>
        </p:blipFill>
        <p:spPr>
          <a:xfrm>
            <a:off x="8458" y="11415"/>
            <a:ext cx="4896134" cy="5143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nodeType="afterGroup">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nodeType="afterGroup">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par>
                          <p:cTn id="36" fill="hold" nodeType="afterGroup">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500"/>
                                        <p:tgtEl>
                                          <p:spTgt spid="35"/>
                                        </p:tgtEl>
                                      </p:cBhvr>
                                    </p:animEffect>
                                  </p:childTnLst>
                                </p:cTn>
                              </p:par>
                            </p:childTnLst>
                          </p:cTn>
                        </p:par>
                        <p:par>
                          <p:cTn id="40" fill="hold" nodeType="afterGroup">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par>
                          <p:cTn id="46" fill="hold" nodeType="afterGroup">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childTnLst>
                          </p:cTn>
                        </p:par>
                        <p:par>
                          <p:cTn id="50" fill="hold" nodeType="afterGroup">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up)">
                                      <p:cBhvr>
                                        <p:cTn id="53" dur="500"/>
                                        <p:tgtEl>
                                          <p:spTgt spid="37"/>
                                        </p:tgtEl>
                                      </p:cBhvr>
                                    </p:animEffect>
                                  </p:childTnLst>
                                </p:cTn>
                              </p:par>
                            </p:childTnLst>
                          </p:cTn>
                        </p:par>
                        <p:par>
                          <p:cTn id="54" fill="hold" nodeType="afterGroup">
                            <p:stCondLst>
                              <p:cond delay="5500"/>
                            </p:stCondLst>
                            <p:childTnLst>
                              <p:par>
                                <p:cTn id="55" presetID="53" presetClass="entr" presetSubtype="16"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par>
                          <p:cTn id="60" fill="hold" nodeType="afterGroup">
                            <p:stCondLst>
                              <p:cond delay="6000"/>
                            </p:stCondLst>
                            <p:childTnLst>
                              <p:par>
                                <p:cTn id="61" presetID="22" presetClass="entr" presetSubtype="1"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up)">
                                      <p:cBhvr>
                                        <p:cTn id="63" dur="500"/>
                                        <p:tgtEl>
                                          <p:spTgt spid="38"/>
                                        </p:tgtEl>
                                      </p:cBhvr>
                                    </p:animEffect>
                                  </p:childTnLst>
                                </p:cTn>
                              </p:par>
                            </p:childTnLst>
                          </p:cTn>
                        </p:par>
                        <p:par>
                          <p:cTn id="64" fill="hold" nodeType="afterGroup">
                            <p:stCondLst>
                              <p:cond delay="6500"/>
                            </p:stCondLst>
                            <p:childTnLst>
                              <p:par>
                                <p:cTn id="65" presetID="22" presetClass="entr" presetSubtype="1"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cTn>
                              </p:par>
                            </p:childTnLst>
                          </p:cTn>
                        </p:par>
                        <p:par>
                          <p:cTn id="68" fill="hold">
                            <p:stCondLst>
                              <p:cond delay="7000"/>
                            </p:stCondLst>
                            <p:childTnLst>
                              <p:par>
                                <p:cTn id="69" presetID="22" presetClass="entr" presetSubtype="1" fill="hold" grpId="0"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ipe(up)">
                                      <p:cBhvr>
                                        <p:cTn id="7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2" grpId="0"/>
      <p:bldP spid="14" grpId="0" animBg="1"/>
      <p:bldP spid="34" grpId="0"/>
      <p:bldP spid="35" grpId="0"/>
      <p:bldP spid="36" grpId="0"/>
      <p:bldP spid="37" grpId="0"/>
      <p:bldP spid="38" grpId="0"/>
      <p:bldP spid="39"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1FF93B01-912C-5D42-A7D7-2DEE17A4728A}"/>
              </a:ext>
            </a:extLst>
          </p:cNvPr>
          <p:cNvSpPr/>
          <p:nvPr/>
        </p:nvSpPr>
        <p:spPr>
          <a:xfrm>
            <a:off x="4595813" y="2365375"/>
            <a:ext cx="1201737"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Parallelogram 2">
            <a:extLst>
              <a:ext uri="{FF2B5EF4-FFF2-40B4-BE49-F238E27FC236}">
                <a16:creationId xmlns:a16="http://schemas.microsoft.com/office/drawing/2014/main" id="{5D8FE307-B015-F347-903A-33BBB0BD79C7}"/>
              </a:ext>
            </a:extLst>
          </p:cNvPr>
          <p:cNvSpPr/>
          <p:nvPr/>
        </p:nvSpPr>
        <p:spPr>
          <a:xfrm>
            <a:off x="4792663" y="310832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icture Placeholder 15" descr="A picture containing text, person&#10;&#10;Description automatically generated">
            <a:extLst>
              <a:ext uri="{FF2B5EF4-FFF2-40B4-BE49-F238E27FC236}">
                <a16:creationId xmlns:a16="http://schemas.microsoft.com/office/drawing/2014/main" id="{F20353B5-9D97-734F-8CD4-3E5CEB61F9C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45" r="11145"/>
          <a:stretch>
            <a:fillRect/>
          </a:stretch>
        </p:blipFill>
        <p:spPr/>
      </p:pic>
      <p:sp>
        <p:nvSpPr>
          <p:cNvPr id="17" name="TextBox 16">
            <a:extLst>
              <a:ext uri="{FF2B5EF4-FFF2-40B4-BE49-F238E27FC236}">
                <a16:creationId xmlns:a16="http://schemas.microsoft.com/office/drawing/2014/main" id="{9753FEE5-5B8B-B34D-B723-1E4AC383821A}"/>
              </a:ext>
            </a:extLst>
          </p:cNvPr>
          <p:cNvSpPr txBox="1">
            <a:spLocks noChangeArrowheads="1"/>
          </p:cNvSpPr>
          <p:nvPr/>
        </p:nvSpPr>
        <p:spPr bwMode="auto">
          <a:xfrm>
            <a:off x="2097089" y="1219859"/>
            <a:ext cx="2179637" cy="369887"/>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عن المدارس </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8" name="Rectangle 17">
            <a:extLst>
              <a:ext uri="{FF2B5EF4-FFF2-40B4-BE49-F238E27FC236}">
                <a16:creationId xmlns:a16="http://schemas.microsoft.com/office/drawing/2014/main" id="{483AF508-C32A-284D-9B61-2F64ED457A0B}"/>
              </a:ext>
            </a:extLst>
          </p:cNvPr>
          <p:cNvSpPr/>
          <p:nvPr/>
        </p:nvSpPr>
        <p:spPr>
          <a:xfrm>
            <a:off x="3695701" y="1605621"/>
            <a:ext cx="468313" cy="96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auto" hangingPunct="1">
              <a:spcBef>
                <a:spcPts val="0"/>
              </a:spcBef>
              <a:spcAft>
                <a:spcPts val="0"/>
              </a:spcAft>
              <a:defRPr/>
            </a:pPr>
            <a:endParaRPr lang="id-ID">
              <a:solidFill>
                <a:schemeClr val="tx1">
                  <a:lumMod val="75000"/>
                  <a:lumOff val="25000"/>
                </a:schemeClr>
              </a:solidFill>
            </a:endParaRPr>
          </a:p>
        </p:txBody>
      </p:sp>
      <p:sp>
        <p:nvSpPr>
          <p:cNvPr id="19" name="Rectangle 18">
            <a:extLst>
              <a:ext uri="{FF2B5EF4-FFF2-40B4-BE49-F238E27FC236}">
                <a16:creationId xmlns:a16="http://schemas.microsoft.com/office/drawing/2014/main" id="{A1F45B98-B5B8-3E43-B683-F49E303472FC}"/>
              </a:ext>
            </a:extLst>
          </p:cNvPr>
          <p:cNvSpPr>
            <a:spLocks noChangeArrowheads="1"/>
          </p:cNvSpPr>
          <p:nvPr/>
        </p:nvSpPr>
        <p:spPr bwMode="auto">
          <a:xfrm>
            <a:off x="944564" y="1708809"/>
            <a:ext cx="3332162" cy="1454150"/>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rtl="1">
              <a:lnSpc>
                <a:spcPct val="150000"/>
              </a:lnSpc>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رياض نجد تعتبر ضمن أفضل المدارس الأهلية و  العالمية الخاصة في الرياض للبنين والبنات، لكونها تنهض </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بنواحى</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ثقافية وتربوية ورياضية وعلمية بإشراف هيئات إدارية وتعليمية بخبرات متميزة، وتنظيمات إدارية، وبيئة تعليمية جاذبة عبر توفير أفضل مناخ </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تربوى</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يُشجع التعليم بمنهج مطابق لمعايير جودة التعليم العالمية</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78848B-A96A-A145-8D6C-90FB66CE3274}"/>
              </a:ext>
            </a:extLst>
          </p:cNvPr>
          <p:cNvSpPr/>
          <p:nvPr/>
        </p:nvSpPr>
        <p:spPr>
          <a:xfrm rot="16200000">
            <a:off x="816867" y="2180106"/>
            <a:ext cx="1304925" cy="133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B8C70658-392D-484E-AD3D-8F04EEBEADB4}"/>
              </a:ext>
            </a:extLst>
          </p:cNvPr>
          <p:cNvSpPr/>
          <p:nvPr/>
        </p:nvSpPr>
        <p:spPr>
          <a:xfrm rot="16200000">
            <a:off x="955773" y="2180900"/>
            <a:ext cx="798513" cy="133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12">
            <a:extLst>
              <a:ext uri="{FF2B5EF4-FFF2-40B4-BE49-F238E27FC236}">
                <a16:creationId xmlns:a16="http://schemas.microsoft.com/office/drawing/2014/main" id="{C5FA47B9-C860-E648-8329-4B5CDA515393}"/>
              </a:ext>
            </a:extLst>
          </p:cNvPr>
          <p:cNvSpPr txBox="1"/>
          <p:nvPr/>
        </p:nvSpPr>
        <p:spPr>
          <a:xfrm>
            <a:off x="2483468" y="614384"/>
            <a:ext cx="3337410" cy="458908"/>
          </a:xfrm>
          <a:prstGeom prst="rect">
            <a:avLst/>
          </a:prstGeom>
          <a:noFill/>
        </p:spPr>
        <p:txBody>
          <a:bodyPr wrap="square">
            <a:spAutoFit/>
          </a:bodyPr>
          <a:lstStyle/>
          <a:p>
            <a:pPr algn="ctr" defTabSz="457200" rtl="1" eaLnBrk="1" fontAlgn="auto" hangingPunct="1">
              <a:lnSpc>
                <a:spcPts val="3000"/>
              </a:lnSpc>
              <a:spcBef>
                <a:spcPts val="0"/>
              </a:spcBef>
              <a:spcAft>
                <a:spcPts val="0"/>
              </a:spcAft>
              <a:defRPr/>
            </a:pPr>
            <a:r>
              <a:rPr lang="ar-SA" sz="2400" dirty="0">
                <a:solidFill>
                  <a:schemeClr val="tx1">
                    <a:lumMod val="75000"/>
                    <a:lumOff val="25000"/>
                  </a:schemeClr>
                </a:solidFill>
                <a:latin typeface="Source Sans Pro" panose="020B0503030403020204" pitchFamily="34" charset="0"/>
                <a:ea typeface="Source Sans Pro" panose="020B0503030403020204" pitchFamily="34" charset="0"/>
              </a:rPr>
              <a:t>مرافق مدارس رياض نجد</a:t>
            </a:r>
            <a:endParaRPr lang="id-ID" sz="2400" b="1" dirty="0">
              <a:solidFill>
                <a:schemeClr val="tx1">
                  <a:lumMod val="75000"/>
                  <a:lumOff val="25000"/>
                </a:schemeClr>
              </a:solidFill>
              <a:latin typeface="+mj-lt"/>
            </a:endParaRPr>
          </a:p>
        </p:txBody>
      </p:sp>
      <p:sp>
        <p:nvSpPr>
          <p:cNvPr id="31" name="Rectangle 30">
            <a:extLst>
              <a:ext uri="{FF2B5EF4-FFF2-40B4-BE49-F238E27FC236}">
                <a16:creationId xmlns:a16="http://schemas.microsoft.com/office/drawing/2014/main" id="{E546AA23-3D41-4A41-9E76-26007E2F078C}"/>
              </a:ext>
            </a:extLst>
          </p:cNvPr>
          <p:cNvSpPr/>
          <p:nvPr/>
        </p:nvSpPr>
        <p:spPr>
          <a:xfrm>
            <a:off x="3918017" y="1154411"/>
            <a:ext cx="468312"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rtl="1" eaLnBrk="1" fontAlgn="auto" hangingPunct="1">
              <a:spcBef>
                <a:spcPts val="0"/>
              </a:spcBef>
              <a:spcAft>
                <a:spcPts val="0"/>
              </a:spcAft>
              <a:defRPr/>
            </a:pPr>
            <a:endParaRPr lang="id-ID">
              <a:solidFill>
                <a:schemeClr val="tx1">
                  <a:lumMod val="75000"/>
                  <a:lumOff val="25000"/>
                </a:schemeClr>
              </a:solidFill>
            </a:endParaRPr>
          </a:p>
        </p:txBody>
      </p:sp>
      <p:pic>
        <p:nvPicPr>
          <p:cNvPr id="6" name="Picture Placeholder 5" descr="A group of people in a room with computers&#10;&#10;Description automatically generated with low confidence">
            <a:extLst>
              <a:ext uri="{FF2B5EF4-FFF2-40B4-BE49-F238E27FC236}">
                <a16:creationId xmlns:a16="http://schemas.microsoft.com/office/drawing/2014/main" id="{64435143-85F2-A440-92F8-838F45408E1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542" r="18542"/>
          <a:stretch>
            <a:fillRect/>
          </a:stretch>
        </p:blipFill>
        <p:spPr>
          <a:xfrm>
            <a:off x="1536242" y="1518734"/>
            <a:ext cx="1304900" cy="1381836"/>
          </a:xfrm>
        </p:spPr>
      </p:pic>
      <p:pic>
        <p:nvPicPr>
          <p:cNvPr id="32" name="Picture Placeholder 31" descr="A group of people looking at a microscope&#10;&#10;Description automatically generated with medium confidence">
            <a:extLst>
              <a:ext uri="{FF2B5EF4-FFF2-40B4-BE49-F238E27FC236}">
                <a16:creationId xmlns:a16="http://schemas.microsoft.com/office/drawing/2014/main" id="{7A0DF917-49CC-C948-A68A-C41FEFCDBB1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542" r="18542"/>
          <a:stretch>
            <a:fillRect/>
          </a:stretch>
        </p:blipFill>
        <p:spPr>
          <a:xfrm>
            <a:off x="2936898" y="1518734"/>
            <a:ext cx="1304900" cy="1381836"/>
          </a:xfrm>
        </p:spPr>
      </p:pic>
      <p:pic>
        <p:nvPicPr>
          <p:cNvPr id="35" name="Picture Placeholder 34" descr="A picture containing text, person, indoor, computer&#10;&#10;Description automatically generated">
            <a:extLst>
              <a:ext uri="{FF2B5EF4-FFF2-40B4-BE49-F238E27FC236}">
                <a16:creationId xmlns:a16="http://schemas.microsoft.com/office/drawing/2014/main" id="{E481A7AC-E940-9846-BA79-4ED5C8DF568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8542" r="18542"/>
          <a:stretch>
            <a:fillRect/>
          </a:stretch>
        </p:blipFill>
        <p:spPr>
          <a:xfrm>
            <a:off x="4337558" y="1518734"/>
            <a:ext cx="1304900" cy="1381836"/>
          </a:xfrm>
        </p:spPr>
      </p:pic>
      <p:pic>
        <p:nvPicPr>
          <p:cNvPr id="38" name="Picture Placeholder 37" descr="A picture containing person, indoor, floor&#10;&#10;Description automatically generated">
            <a:extLst>
              <a:ext uri="{FF2B5EF4-FFF2-40B4-BE49-F238E27FC236}">
                <a16:creationId xmlns:a16="http://schemas.microsoft.com/office/drawing/2014/main" id="{D49F259D-003B-914A-BA4D-A4B25840147C}"/>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8542" r="18542"/>
          <a:stretch>
            <a:fillRect/>
          </a:stretch>
        </p:blipFill>
        <p:spPr>
          <a:xfrm>
            <a:off x="5738214" y="1518734"/>
            <a:ext cx="1304900" cy="1381836"/>
          </a:xfrm>
        </p:spPr>
      </p:pic>
      <p:sp>
        <p:nvSpPr>
          <p:cNvPr id="53" name="Rectangle 52">
            <a:extLst>
              <a:ext uri="{FF2B5EF4-FFF2-40B4-BE49-F238E27FC236}">
                <a16:creationId xmlns:a16="http://schemas.microsoft.com/office/drawing/2014/main" id="{CD529C1D-304D-FA43-BD7D-3CFC7B028B48}"/>
              </a:ext>
            </a:extLst>
          </p:cNvPr>
          <p:cNvSpPr/>
          <p:nvPr/>
        </p:nvSpPr>
        <p:spPr>
          <a:xfrm rot="16200000">
            <a:off x="816867" y="3691480"/>
            <a:ext cx="1304925" cy="133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Rectangle 53">
            <a:extLst>
              <a:ext uri="{FF2B5EF4-FFF2-40B4-BE49-F238E27FC236}">
                <a16:creationId xmlns:a16="http://schemas.microsoft.com/office/drawing/2014/main" id="{70DC57BE-B93F-8A43-9727-C300800452B3}"/>
              </a:ext>
            </a:extLst>
          </p:cNvPr>
          <p:cNvSpPr/>
          <p:nvPr/>
        </p:nvSpPr>
        <p:spPr>
          <a:xfrm rot="16200000">
            <a:off x="955773" y="3692274"/>
            <a:ext cx="798513" cy="133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5" name="Picture Placeholder 5" descr="A picture containing sky, building, outdoor&#10;&#10;Description automatically generated">
            <a:extLst>
              <a:ext uri="{FF2B5EF4-FFF2-40B4-BE49-F238E27FC236}">
                <a16:creationId xmlns:a16="http://schemas.microsoft.com/office/drawing/2014/main" id="{051836A6-D99D-A74A-AFA8-62C6920BA142}"/>
              </a:ext>
            </a:extLst>
          </p:cNvPr>
          <p:cNvPicPr>
            <a:picLocks noChangeAspect="1"/>
          </p:cNvPicPr>
          <p:nvPr/>
        </p:nvPicPr>
        <p:blipFill rotWithShape="1">
          <a:blip r:embed="rId6">
            <a:extLst>
              <a:ext uri="{28A0092B-C50C-407E-A947-70E740481C1C}">
                <a14:useLocalDpi xmlns:a14="http://schemas.microsoft.com/office/drawing/2010/main" val="0"/>
              </a:ext>
            </a:extLst>
          </a:blip>
          <a:srcRect l="19649" t="-1703" r="13727" b="-4191"/>
          <a:stretch/>
        </p:blipFill>
        <p:spPr bwMode="auto">
          <a:xfrm>
            <a:off x="1536242" y="3030108"/>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 name="Picture Placeholder 34" descr="A group of people playing football&#10;&#10;Description automatically generated with low confidence">
            <a:extLst>
              <a:ext uri="{FF2B5EF4-FFF2-40B4-BE49-F238E27FC236}">
                <a16:creationId xmlns:a16="http://schemas.microsoft.com/office/drawing/2014/main" id="{90AD315C-6B6E-EB40-865F-94E6F85D1BED}"/>
              </a:ext>
            </a:extLst>
          </p:cNvPr>
          <p:cNvPicPr>
            <a:picLocks noChangeAspect="1"/>
          </p:cNvPicPr>
          <p:nvPr/>
        </p:nvPicPr>
        <p:blipFill>
          <a:blip r:embed="rId7">
            <a:extLst>
              <a:ext uri="{28A0092B-C50C-407E-A947-70E740481C1C}">
                <a14:useLocalDpi xmlns:a14="http://schemas.microsoft.com/office/drawing/2010/main" val="0"/>
              </a:ext>
            </a:extLst>
          </a:blip>
          <a:srcRect l="18542" r="18542"/>
          <a:stretch>
            <a:fillRect/>
          </a:stretch>
        </p:blipFill>
        <p:spPr bwMode="auto">
          <a:xfrm>
            <a:off x="4337558" y="3030108"/>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 name="Picture Placeholder 40" descr="A picture containing water, sport, outdoor, water sport&#10;&#10;Description automatically generated">
            <a:extLst>
              <a:ext uri="{FF2B5EF4-FFF2-40B4-BE49-F238E27FC236}">
                <a16:creationId xmlns:a16="http://schemas.microsoft.com/office/drawing/2014/main" id="{93EE5B45-898A-E14F-8A19-045BAACF4AAF}"/>
              </a:ext>
            </a:extLst>
          </p:cNvPr>
          <p:cNvPicPr>
            <a:picLocks noChangeAspect="1"/>
          </p:cNvPicPr>
          <p:nvPr/>
        </p:nvPicPr>
        <p:blipFill>
          <a:blip r:embed="rId8">
            <a:extLst>
              <a:ext uri="{28A0092B-C50C-407E-A947-70E740481C1C}">
                <a14:useLocalDpi xmlns:a14="http://schemas.microsoft.com/office/drawing/2010/main" val="0"/>
              </a:ext>
            </a:extLst>
          </a:blip>
          <a:srcRect l="18542" r="18542"/>
          <a:stretch>
            <a:fillRect/>
          </a:stretch>
        </p:blipFill>
        <p:spPr bwMode="auto">
          <a:xfrm>
            <a:off x="2936898" y="3030108"/>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Picture Placeholder 43" descr="A picture containing person, athletic game, sport, group&#10;&#10;Description automatically generated">
            <a:extLst>
              <a:ext uri="{FF2B5EF4-FFF2-40B4-BE49-F238E27FC236}">
                <a16:creationId xmlns:a16="http://schemas.microsoft.com/office/drawing/2014/main" id="{FB67ECCC-F096-BC4E-8602-F35508C70FEC}"/>
              </a:ext>
            </a:extLst>
          </p:cNvPr>
          <p:cNvPicPr>
            <a:picLocks noChangeAspect="1"/>
          </p:cNvPicPr>
          <p:nvPr/>
        </p:nvPicPr>
        <p:blipFill rotWithShape="1">
          <a:blip r:embed="rId9">
            <a:extLst>
              <a:ext uri="{28A0092B-C50C-407E-A947-70E740481C1C}">
                <a14:useLocalDpi xmlns:a14="http://schemas.microsoft.com/office/drawing/2010/main" val="0"/>
              </a:ext>
            </a:extLst>
          </a:blip>
          <a:srcRect l="31959" t="230" r="5125" b="-230"/>
          <a:stretch/>
        </p:blipFill>
        <p:spPr bwMode="auto">
          <a:xfrm>
            <a:off x="5738214" y="3030108"/>
            <a:ext cx="1304900" cy="1381836"/>
          </a:xfrm>
          <a:custGeom>
            <a:avLst/>
            <a:gdLst>
              <a:gd name="connsiteX0" fmla="*/ 0 w 1739866"/>
              <a:gd name="connsiteY0" fmla="*/ 0 h 1842448"/>
              <a:gd name="connsiteX1" fmla="*/ 1739866 w 1739866"/>
              <a:gd name="connsiteY1" fmla="*/ 0 h 1842448"/>
              <a:gd name="connsiteX2" fmla="*/ 1739866 w 1739866"/>
              <a:gd name="connsiteY2" fmla="*/ 1842448 h 1842448"/>
              <a:gd name="connsiteX3" fmla="*/ 0 w 1739866"/>
              <a:gd name="connsiteY3" fmla="*/ 1842448 h 1842448"/>
            </a:gdLst>
            <a:ahLst/>
            <a:cxnLst>
              <a:cxn ang="0">
                <a:pos x="connsiteX0" y="connsiteY0"/>
              </a:cxn>
              <a:cxn ang="0">
                <a:pos x="connsiteX1" y="connsiteY1"/>
              </a:cxn>
              <a:cxn ang="0">
                <a:pos x="connsiteX2" y="connsiteY2"/>
              </a:cxn>
              <a:cxn ang="0">
                <a:pos x="connsiteX3" y="connsiteY3"/>
              </a:cxn>
            </a:cxnLst>
            <a:rect l="l" t="t" r="r" b="b"/>
            <a:pathLst>
              <a:path w="1739866" h="1842448">
                <a:moveTo>
                  <a:pt x="0" y="0"/>
                </a:moveTo>
                <a:lnTo>
                  <a:pt x="1739866" y="0"/>
                </a:lnTo>
                <a:lnTo>
                  <a:pt x="1739866" y="1842448"/>
                </a:lnTo>
                <a:lnTo>
                  <a:pt x="0" y="184244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Picture 59" descr="Graphical user interface, text, application, chat or text message&#10;&#10;Description automatically generated">
            <a:extLst>
              <a:ext uri="{FF2B5EF4-FFF2-40B4-BE49-F238E27FC236}">
                <a16:creationId xmlns:a16="http://schemas.microsoft.com/office/drawing/2014/main" id="{1C68EEEC-E95F-9F49-99B3-DC3A9CAE5B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344" y="228316"/>
            <a:ext cx="1528829" cy="577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89B68E98-1F0A-164B-86F9-8E068922D1BF}"/>
              </a:ext>
            </a:extLst>
          </p:cNvPr>
          <p:cNvSpPr/>
          <p:nvPr/>
        </p:nvSpPr>
        <p:spPr>
          <a:xfrm rot="7121063" flipH="1">
            <a:off x="5932062" y="3603315"/>
            <a:ext cx="1201737" cy="1874837"/>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Parallelogram 2">
            <a:extLst>
              <a:ext uri="{FF2B5EF4-FFF2-40B4-BE49-F238E27FC236}">
                <a16:creationId xmlns:a16="http://schemas.microsoft.com/office/drawing/2014/main" id="{82C847CE-5DE7-6442-A0EA-9680BA4C3E0D}"/>
              </a:ext>
            </a:extLst>
          </p:cNvPr>
          <p:cNvSpPr/>
          <p:nvPr/>
        </p:nvSpPr>
        <p:spPr>
          <a:xfrm rot="7121063" flipH="1">
            <a:off x="6410291" y="3841284"/>
            <a:ext cx="685800" cy="917575"/>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9">
            <a:extLst>
              <a:ext uri="{FF2B5EF4-FFF2-40B4-BE49-F238E27FC236}">
                <a16:creationId xmlns:a16="http://schemas.microsoft.com/office/drawing/2014/main" id="{7E37415E-AC9B-1D49-9BB0-3D993A31797E}"/>
              </a:ext>
            </a:extLst>
          </p:cNvPr>
          <p:cNvSpPr txBox="1">
            <a:spLocks noChangeArrowheads="1"/>
          </p:cNvSpPr>
          <p:nvPr/>
        </p:nvSpPr>
        <p:spPr bwMode="auto">
          <a:xfrm>
            <a:off x="2401688" y="1165182"/>
            <a:ext cx="1933575"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rtl="1">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اعتمادات المدارس</a:t>
            </a:r>
            <a:endParaRPr lang="en-SA" altLang="en-SA"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FADD790C-E9F9-7348-94E6-35C740AC7732}"/>
              </a:ext>
            </a:extLst>
          </p:cNvPr>
          <p:cNvSpPr/>
          <p:nvPr/>
        </p:nvSpPr>
        <p:spPr>
          <a:xfrm>
            <a:off x="3319463" y="1571625"/>
            <a:ext cx="468312" cy="96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C0D5F4A9-933D-534E-9B99-356352FC38FB}"/>
              </a:ext>
            </a:extLst>
          </p:cNvPr>
          <p:cNvSpPr/>
          <p:nvPr/>
        </p:nvSpPr>
        <p:spPr>
          <a:xfrm>
            <a:off x="1127125" y="1933575"/>
            <a:ext cx="2822575" cy="2308324"/>
          </a:xfrm>
          <a:prstGeom prst="rect">
            <a:avLst/>
          </a:prstGeom>
        </p:spPr>
        <p:txBody>
          <a:bodyPr>
            <a:spAutoFit/>
          </a:bodyPr>
          <a:lstStyle/>
          <a:p>
            <a:pPr marL="171450" indent="-171450" algn="r" rtl="1">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حصلت على اعتمادات دولية من</a:t>
            </a:r>
            <a:r>
              <a:rPr lang="en-US"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AdvancED</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AIAA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و</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NESA  </a:t>
            </a:r>
            <a:endParaRPr 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algn="r" rtl="1">
              <a:defRPr/>
            </a:pP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تُعَدُّ مركزًا تدريبيًّا رسميًّا لبرنامج</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  SAT </a:t>
            </a:r>
            <a:r>
              <a:rPr lang="ar-SA" sz="1200" dirty="0">
                <a:latin typeface="Bahij Myriad Arabic" panose="02040503050201020203" pitchFamily="18" charset="-78"/>
                <a:cs typeface="Bahij Myriad Arabic" panose="02040503050201020203" pitchFamily="18" charset="-78"/>
              </a:rPr>
              <a:t>من قبل منظمة </a:t>
            </a:r>
            <a:r>
              <a:rPr lang="en-US" sz="1200" dirty="0">
                <a:latin typeface="Bahij Myriad Arabic" panose="02040503050201020203" pitchFamily="18" charset="-78"/>
                <a:cs typeface="Bahij Myriad Arabic" panose="02040503050201020203" pitchFamily="18" charset="-78"/>
              </a:rPr>
              <a:t>College Board</a:t>
            </a:r>
          </a:p>
          <a:p>
            <a:pPr algn="r" rtl="1">
              <a:defRPr/>
            </a:pPr>
            <a:endParaRPr 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حازت على شهادة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الآيزو</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منذ عام 2000م ولا زالت.</a:t>
            </a: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algn="r" rtl="1">
              <a:defRPr/>
            </a:pPr>
            <a:endParaRPr 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مركز تدريب لمسابقة الرياضيات </a:t>
            </a: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kangaroo</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الدولية.</a:t>
            </a:r>
            <a:endPar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algn="r" rtl="1">
              <a:defRPr/>
            </a:pPr>
            <a:endParaRPr 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en-US" sz="1200" dirty="0">
                <a:solidFill>
                  <a:schemeClr val="tx1">
                    <a:lumMod val="85000"/>
                    <a:lumOff val="15000"/>
                  </a:schemeClr>
                </a:solidFill>
                <a:latin typeface="Bahij Myriad Arabic" panose="02040503050201020203" pitchFamily="18" charset="-78"/>
                <a:cs typeface="Bahij Myriad Arabic" panose="02040503050201020203" pitchFamily="18" charset="-78"/>
              </a:rPr>
              <a:t> </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مركزًا للإشراف والتدريب التربوي معتمد من إدارة التعليم الأهلي والأجنبي بمنطقة الرياض </a:t>
            </a:r>
            <a:endParaRPr lang="en-US" sz="6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7" name="Picture Placeholder 16" descr="Logo, company name&#10;&#10;Description automatically generated">
            <a:extLst>
              <a:ext uri="{FF2B5EF4-FFF2-40B4-BE49-F238E27FC236}">
                <a16:creationId xmlns:a16="http://schemas.microsoft.com/office/drawing/2014/main" id="{9463E59E-AC96-0F49-A55D-E3245213133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569" t="-28026" r="2630" b="-26069"/>
          <a:stretch/>
        </p:blipFill>
        <p:spPr>
          <a:xfrm>
            <a:off x="4356034" y="508197"/>
            <a:ext cx="4353791" cy="4312904"/>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E37415E-AC9B-1D49-9BB0-3D993A31797E}"/>
              </a:ext>
            </a:extLst>
          </p:cNvPr>
          <p:cNvSpPr txBox="1">
            <a:spLocks noChangeArrowheads="1"/>
          </p:cNvSpPr>
          <p:nvPr/>
        </p:nvSpPr>
        <p:spPr bwMode="auto">
          <a:xfrm>
            <a:off x="6293079" y="897903"/>
            <a:ext cx="1933575"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rtl="1">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اعتمادات المدارس</a:t>
            </a:r>
            <a:endParaRPr lang="en-SA" altLang="en-SA"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FADD790C-E9F9-7348-94E6-35C740AC7732}"/>
              </a:ext>
            </a:extLst>
          </p:cNvPr>
          <p:cNvSpPr/>
          <p:nvPr/>
        </p:nvSpPr>
        <p:spPr>
          <a:xfrm>
            <a:off x="7259867" y="1326528"/>
            <a:ext cx="468312" cy="96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C0D5F4A9-933D-534E-9B99-356352FC38FB}"/>
              </a:ext>
            </a:extLst>
          </p:cNvPr>
          <p:cNvSpPr/>
          <p:nvPr/>
        </p:nvSpPr>
        <p:spPr>
          <a:xfrm>
            <a:off x="5095939" y="1787411"/>
            <a:ext cx="3299251" cy="307777"/>
          </a:xfrm>
          <a:prstGeom prst="rect">
            <a:avLst/>
          </a:prstGeom>
        </p:spPr>
        <p:txBody>
          <a:bodyPr wrap="square">
            <a:spAutoFit/>
          </a:bodyPr>
          <a:lstStyle/>
          <a:p>
            <a:r>
              <a:rPr lang="ar-SA" sz="1400" b="1" dirty="0">
                <a:solidFill>
                  <a:schemeClr val="tx1">
                    <a:lumMod val="65000"/>
                    <a:lumOff val="35000"/>
                  </a:schemeClr>
                </a:solidFill>
                <a:latin typeface="Bahij Myriad Arabic" panose="02040503050201020203" pitchFamily="18" charset="-78"/>
                <a:cs typeface="Bahij Myriad Arabic" panose="02040503050201020203" pitchFamily="18" charset="-78"/>
              </a:rPr>
              <a:t>شهادة </a:t>
            </a:r>
            <a:r>
              <a:rPr lang="ar-SA" sz="1400" b="1" dirty="0" err="1">
                <a:solidFill>
                  <a:schemeClr val="tx1">
                    <a:lumMod val="65000"/>
                    <a:lumOff val="35000"/>
                  </a:schemeClr>
                </a:solidFill>
                <a:latin typeface="Bahij Myriad Arabic" panose="02040503050201020203" pitchFamily="18" charset="-78"/>
                <a:cs typeface="Bahij Myriad Arabic" panose="02040503050201020203" pitchFamily="18" charset="-78"/>
              </a:rPr>
              <a:t>الآيزو</a:t>
            </a:r>
            <a:r>
              <a:rPr lang="ar-SA" sz="1400" b="1" dirty="0">
                <a:solidFill>
                  <a:schemeClr val="tx1">
                    <a:lumMod val="65000"/>
                    <a:lumOff val="35000"/>
                  </a:schemeClr>
                </a:solidFill>
                <a:latin typeface="Bahij Myriad Arabic" panose="02040503050201020203" pitchFamily="18" charset="-78"/>
                <a:cs typeface="Bahij Myriad Arabic" panose="02040503050201020203" pitchFamily="18" charset="-78"/>
              </a:rPr>
              <a:t> </a:t>
            </a:r>
            <a:r>
              <a:rPr lang="ar-SA" sz="1400" dirty="0">
                <a:solidFill>
                  <a:schemeClr val="tx1">
                    <a:lumMod val="65000"/>
                    <a:lumOff val="35000"/>
                  </a:schemeClr>
                </a:solidFill>
                <a:latin typeface="Bahij Myriad Arabic" panose="02040503050201020203" pitchFamily="18" charset="-78"/>
                <a:cs typeface="Bahij Myriad Arabic" panose="02040503050201020203" pitchFamily="18" charset="-78"/>
              </a:rPr>
              <a:t>9001:2015 للعام ال19 على التوالي</a:t>
            </a:r>
            <a:endParaRPr lang="ar-SA" sz="2000"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1" name="Rectangle 10">
            <a:extLst>
              <a:ext uri="{FF2B5EF4-FFF2-40B4-BE49-F238E27FC236}">
                <a16:creationId xmlns:a16="http://schemas.microsoft.com/office/drawing/2014/main" id="{FC9D721C-164A-6546-A7CC-087D887595FE}"/>
              </a:ext>
            </a:extLst>
          </p:cNvPr>
          <p:cNvSpPr/>
          <p:nvPr/>
        </p:nvSpPr>
        <p:spPr>
          <a:xfrm>
            <a:off x="4315053" y="2109165"/>
            <a:ext cx="3575051" cy="2277547"/>
          </a:xfrm>
          <a:prstGeom prst="rect">
            <a:avLst/>
          </a:prstGeom>
        </p:spPr>
        <p:txBody>
          <a:bodyPr wrap="square">
            <a:spAutoFit/>
          </a:bodyPr>
          <a:lstStyle/>
          <a:p>
            <a:pPr algn="r" rtl="1">
              <a:lnSpc>
                <a:spcPct val="150000"/>
              </a:lnSpc>
            </a:pPr>
            <a:r>
              <a:rPr lang="ar-SA" sz="1100" b="1" dirty="0">
                <a:solidFill>
                  <a:schemeClr val="tx1">
                    <a:lumMod val="85000"/>
                    <a:lumOff val="15000"/>
                  </a:schemeClr>
                </a:solidFill>
                <a:latin typeface="Bahij Myriad Arabic" panose="02040503050201020203" pitchFamily="18" charset="-78"/>
                <a:cs typeface="Bahij Myriad Arabic" panose="02040503050201020203" pitchFamily="18" charset="-78"/>
              </a:rPr>
              <a:t>جددت </a:t>
            </a:r>
            <a:r>
              <a:rPr lang="ar-SA" sz="1600" dirty="0">
                <a:solidFill>
                  <a:schemeClr val="tx1">
                    <a:lumMod val="85000"/>
                    <a:lumOff val="15000"/>
                  </a:schemeClr>
                </a:solidFill>
                <a:latin typeface="Bahij Myriad Arabic" panose="02040503050201020203" pitchFamily="18" charset="-78"/>
                <a:cs typeface="Bahij Myriad Arabic" panose="02040503050201020203" pitchFamily="18" charset="-78"/>
              </a:rPr>
              <a:t>مدارس رياض نجد هذا العام 2020/2021 حصولها على شهادة </a:t>
            </a:r>
            <a:r>
              <a:rPr lang="ar-SA" sz="1600" dirty="0" err="1">
                <a:solidFill>
                  <a:schemeClr val="tx1">
                    <a:lumMod val="85000"/>
                    <a:lumOff val="15000"/>
                  </a:schemeClr>
                </a:solidFill>
                <a:latin typeface="Bahij Myriad Arabic" panose="02040503050201020203" pitchFamily="18" charset="-78"/>
                <a:cs typeface="Bahij Myriad Arabic" panose="02040503050201020203" pitchFamily="18" charset="-78"/>
              </a:rPr>
              <a:t>الآيزو</a:t>
            </a:r>
            <a:r>
              <a:rPr lang="ar-SA" sz="1600" dirty="0">
                <a:solidFill>
                  <a:schemeClr val="tx1">
                    <a:lumMod val="85000"/>
                    <a:lumOff val="15000"/>
                  </a:schemeClr>
                </a:solidFill>
                <a:latin typeface="Bahij Myriad Arabic" panose="02040503050201020203" pitchFamily="18" charset="-78"/>
                <a:cs typeface="Bahij Myriad Arabic" panose="02040503050201020203" pitchFamily="18" charset="-78"/>
              </a:rPr>
              <a:t> العالمية للمرة (19) على التوالي من قِبَل الجهة المانحة: </a:t>
            </a:r>
            <a:r>
              <a:rPr lang="en-US" sz="1600" dirty="0">
                <a:solidFill>
                  <a:schemeClr val="tx1">
                    <a:lumMod val="85000"/>
                    <a:lumOff val="15000"/>
                  </a:schemeClr>
                </a:solidFill>
                <a:latin typeface="Bahij Myriad Arabic" panose="02040503050201020203" pitchFamily="18" charset="-78"/>
                <a:cs typeface="Bahij Myriad Arabic" panose="02040503050201020203" pitchFamily="18" charset="-78"/>
                <a:hlinkClick r:id="rId2">
                  <a:extLst>
                    <a:ext uri="{A12FA001-AC4F-418D-AE19-62706E023703}">
                      <ahyp:hlinkClr xmlns:ahyp="http://schemas.microsoft.com/office/drawing/2018/hyperlinkcolor" val="tx"/>
                    </a:ext>
                  </a:extLst>
                </a:hlinkClick>
              </a:rPr>
              <a:t>SMG - Sustainable Management Group</a:t>
            </a:r>
            <a:r>
              <a:rPr lang="en-US" sz="1600" dirty="0">
                <a:solidFill>
                  <a:schemeClr val="tx1">
                    <a:lumMod val="85000"/>
                    <a:lumOff val="15000"/>
                  </a:schemeClr>
                </a:solidFill>
                <a:latin typeface="Bahij Myriad Arabic" panose="02040503050201020203" pitchFamily="18" charset="-78"/>
                <a:cs typeface="Bahij Myriad Arabic" panose="02040503050201020203" pitchFamily="18" charset="-78"/>
              </a:rPr>
              <a:t>”   </a:t>
            </a:r>
            <a:r>
              <a:rPr lang="ar-SA" sz="1600" dirty="0">
                <a:solidFill>
                  <a:schemeClr val="tx1">
                    <a:lumMod val="85000"/>
                    <a:lumOff val="15000"/>
                  </a:schemeClr>
                </a:solidFill>
                <a:latin typeface="Bahij Myriad Arabic" panose="02040503050201020203" pitchFamily="18" charset="-78"/>
                <a:cs typeface="Bahij Myriad Arabic" panose="02040503050201020203" pitchFamily="18" charset="-78"/>
              </a:rPr>
              <a:t>لتؤكد بذلك متانة تطبيق الإجراءات، ودقة النظام، وتقيّده بالمعايير الدولية للجودة العالمية في مجال التعليم.</a:t>
            </a:r>
            <a:endParaRPr lang="ar-SA" sz="1100" b="1"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sp>
        <p:nvSpPr>
          <p:cNvPr id="17" name="Rectangle 16">
            <a:extLst>
              <a:ext uri="{FF2B5EF4-FFF2-40B4-BE49-F238E27FC236}">
                <a16:creationId xmlns:a16="http://schemas.microsoft.com/office/drawing/2014/main" id="{B3BB6EFC-C735-CB48-B26A-F0024F97425C}"/>
              </a:ext>
            </a:extLst>
          </p:cNvPr>
          <p:cNvSpPr/>
          <p:nvPr/>
        </p:nvSpPr>
        <p:spPr>
          <a:xfrm rot="16200000" flipH="1" flipV="1">
            <a:off x="133652" y="2891598"/>
            <a:ext cx="1304925" cy="13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A28692D2-6F61-0943-8FD0-D0C08565DFED}"/>
              </a:ext>
            </a:extLst>
          </p:cNvPr>
          <p:cNvSpPr/>
          <p:nvPr/>
        </p:nvSpPr>
        <p:spPr>
          <a:xfrm rot="16200000" flipH="1" flipV="1">
            <a:off x="320183" y="2892392"/>
            <a:ext cx="798513" cy="131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 name="Picture Placeholder 20">
            <a:extLst>
              <a:ext uri="{FF2B5EF4-FFF2-40B4-BE49-F238E27FC236}">
                <a16:creationId xmlns:a16="http://schemas.microsoft.com/office/drawing/2014/main" id="{124B5CAD-5C41-EB41-92B1-EDBC7790E1A8}"/>
              </a:ext>
            </a:extLst>
          </p:cNvPr>
          <p:cNvPicPr>
            <a:picLocks noChangeAspect="1"/>
          </p:cNvPicPr>
          <p:nvPr/>
        </p:nvPicPr>
        <p:blipFill>
          <a:blip r:embed="rId3"/>
          <a:srcRect l="17303" r="17303"/>
          <a:stretch>
            <a:fillRect/>
          </a:stretch>
        </p:blipFill>
        <p:spPr>
          <a:xfrm>
            <a:off x="1076449" y="1730645"/>
            <a:ext cx="2088108" cy="1796387"/>
          </a:xfrm>
          <a:custGeom>
            <a:avLst/>
            <a:gdLst>
              <a:gd name="connsiteX0" fmla="*/ 0 w 2784144"/>
              <a:gd name="connsiteY0" fmla="*/ 0 h 2395182"/>
              <a:gd name="connsiteX1" fmla="*/ 2784144 w 2784144"/>
              <a:gd name="connsiteY1" fmla="*/ 0 h 2395182"/>
              <a:gd name="connsiteX2" fmla="*/ 2784144 w 2784144"/>
              <a:gd name="connsiteY2" fmla="*/ 2395182 h 2395182"/>
              <a:gd name="connsiteX3" fmla="*/ 0 w 2784144"/>
              <a:gd name="connsiteY3" fmla="*/ 2395182 h 2395182"/>
            </a:gdLst>
            <a:ahLst/>
            <a:cxnLst>
              <a:cxn ang="0">
                <a:pos x="connsiteX0" y="connsiteY0"/>
              </a:cxn>
              <a:cxn ang="0">
                <a:pos x="connsiteX1" y="connsiteY1"/>
              </a:cxn>
              <a:cxn ang="0">
                <a:pos x="connsiteX2" y="connsiteY2"/>
              </a:cxn>
              <a:cxn ang="0">
                <a:pos x="connsiteX3" y="connsiteY3"/>
              </a:cxn>
            </a:cxnLst>
            <a:rect l="l" t="t" r="r" b="b"/>
            <a:pathLst>
              <a:path w="2784144" h="2395182">
                <a:moveTo>
                  <a:pt x="0" y="0"/>
                </a:moveTo>
                <a:lnTo>
                  <a:pt x="2784144" y="0"/>
                </a:lnTo>
                <a:lnTo>
                  <a:pt x="2784144" y="2395182"/>
                </a:lnTo>
                <a:lnTo>
                  <a:pt x="0" y="2395182"/>
                </a:lnTo>
                <a:close/>
              </a:path>
            </a:pathLst>
          </a:custGeom>
        </p:spPr>
      </p:pic>
      <p:pic>
        <p:nvPicPr>
          <p:cNvPr id="14" name="Picture 13" descr="Logo, company name&#10;&#10;Description automatically generated">
            <a:extLst>
              <a:ext uri="{FF2B5EF4-FFF2-40B4-BE49-F238E27FC236}">
                <a16:creationId xmlns:a16="http://schemas.microsoft.com/office/drawing/2014/main" id="{C1C7CD92-4914-8548-903D-BFBE44117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48" y="1729982"/>
            <a:ext cx="2088107" cy="2530620"/>
          </a:xfrm>
          <a:prstGeom prst="rect">
            <a:avLst/>
          </a:prstGeom>
        </p:spPr>
      </p:pic>
    </p:spTree>
    <p:extLst>
      <p:ext uri="{BB962C8B-B14F-4D97-AF65-F5344CB8AC3E}">
        <p14:creationId xmlns:p14="http://schemas.microsoft.com/office/powerpoint/2010/main" val="1293585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1" grpId="0"/>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C3931484-CCDA-534C-AC21-FDBE0B4E06D2}"/>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930243BB-6BAB-F843-B9FF-559CC65F553A}"/>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4CECA37A-BD21-5F46-80DD-48023EB81DB0}"/>
              </a:ext>
            </a:extLst>
          </p:cNvPr>
          <p:cNvSpPr txBox="1">
            <a:spLocks noChangeArrowheads="1"/>
          </p:cNvSpPr>
          <p:nvPr/>
        </p:nvSpPr>
        <p:spPr bwMode="auto">
          <a:xfrm>
            <a:off x="4084638" y="987425"/>
            <a:ext cx="2179637"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الهيئة الإدارية والتعليمية</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3DD6DE25-8909-BB4E-86B6-710BA0512CD1}"/>
              </a:ext>
            </a:extLst>
          </p:cNvPr>
          <p:cNvSpPr/>
          <p:nvPr/>
        </p:nvSpPr>
        <p:spPr>
          <a:xfrm>
            <a:off x="5692775" y="1408113"/>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D1532D74-8935-5247-8EFB-CF827614232C}"/>
              </a:ext>
            </a:extLst>
          </p:cNvPr>
          <p:cNvSpPr>
            <a:spLocks noChangeArrowheads="1"/>
          </p:cNvSpPr>
          <p:nvPr/>
        </p:nvSpPr>
        <p:spPr bwMode="auto">
          <a:xfrm>
            <a:off x="652463" y="987425"/>
            <a:ext cx="3332162" cy="1384300"/>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التعاون المثمر بين أعضاء هيئة التدريس بقسمي البنين والبنات.</a:t>
            </a:r>
            <a:endPar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الاستمرارية </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فى</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التنمية المهنية لمنسوبي ومنسوبات المدارس.</a:t>
            </a:r>
            <a:endPar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الارتقاء بأداء الكادر الإداري والتعليمي مهنياً وفنياً.</a:t>
            </a:r>
            <a:endPar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توفير قيادة تربوية متطورة ومتميزة.</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36" name="Picture Placeholder 35" descr="A person sitting at a table&#10;&#10;Description automatically generated with medium confidence">
            <a:extLst>
              <a:ext uri="{FF2B5EF4-FFF2-40B4-BE49-F238E27FC236}">
                <a16:creationId xmlns:a16="http://schemas.microsoft.com/office/drawing/2014/main" id="{84B78910-5F64-CA46-92A0-E703567B8F14}"/>
              </a:ext>
            </a:extLst>
          </p:cNvPr>
          <p:cNvPicPr>
            <a:picLocks noGrp="1" noChangeAspect="1"/>
          </p:cNvPicPr>
          <p:nvPr>
            <p:ph type="pic" sz="quarter" idx="10"/>
          </p:nvPr>
        </p:nvPicPr>
        <p:blipFill rotWithShape="1">
          <a:blip r:embed="rId2"/>
          <a:srcRect l="1285" t="40208" r="-1285" b="17578"/>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2EE50DF-CE7E-F04B-867E-A529A3F6AD45}"/>
              </a:ext>
            </a:extLst>
          </p:cNvPr>
          <p:cNvSpPr/>
          <p:nvPr/>
        </p:nvSpPr>
        <p:spPr>
          <a:xfrm flipH="1">
            <a:off x="6264275" y="2855913"/>
            <a:ext cx="1074738" cy="1479550"/>
          </a:xfrm>
          <a:prstGeom prst="parallelogram">
            <a:avLst>
              <a:gd name="adj" fmla="val 74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0B3767C3-EC1F-0247-BEB8-C56A4EF1231B}"/>
              </a:ext>
            </a:extLst>
          </p:cNvPr>
          <p:cNvSpPr/>
          <p:nvPr/>
        </p:nvSpPr>
        <p:spPr>
          <a:xfrm flipH="1">
            <a:off x="6653213" y="3203575"/>
            <a:ext cx="685800" cy="919163"/>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6C334680-8DA1-144D-BE9F-D117DAA3FE3A}"/>
              </a:ext>
            </a:extLst>
          </p:cNvPr>
          <p:cNvSpPr txBox="1">
            <a:spLocks noChangeArrowheads="1"/>
          </p:cNvSpPr>
          <p:nvPr/>
        </p:nvSpPr>
        <p:spPr bwMode="auto">
          <a:xfrm>
            <a:off x="4084638" y="1139825"/>
            <a:ext cx="2179637" cy="3698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البيئة التعليمية</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393CFC82-2A69-3F47-BEF8-38169F49D6F9}"/>
              </a:ext>
            </a:extLst>
          </p:cNvPr>
          <p:cNvSpPr/>
          <p:nvPr/>
        </p:nvSpPr>
        <p:spPr>
          <a:xfrm>
            <a:off x="5711825" y="1528763"/>
            <a:ext cx="468313" cy="96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3" name="Rectangle 12">
            <a:extLst>
              <a:ext uri="{FF2B5EF4-FFF2-40B4-BE49-F238E27FC236}">
                <a16:creationId xmlns:a16="http://schemas.microsoft.com/office/drawing/2014/main" id="{F5273707-F858-9040-9ACA-5751023342B6}"/>
              </a:ext>
            </a:extLst>
          </p:cNvPr>
          <p:cNvSpPr>
            <a:spLocks noChangeArrowheads="1"/>
          </p:cNvSpPr>
          <p:nvPr/>
        </p:nvSpPr>
        <p:spPr bwMode="auto">
          <a:xfrm>
            <a:off x="954088" y="1041400"/>
            <a:ext cx="3333750" cy="1169988"/>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توفير مناخ تربوي يشجع على التعليم.</a:t>
            </a:r>
            <a:endPar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إعداد طالبـ/ـ</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ة</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متميز/</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ة</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قادر/</a:t>
            </a:r>
            <a:r>
              <a:rPr lang="ar-SA" altLang="en-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ة</a:t>
            </a: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على التفكير والإبداع .</a:t>
            </a:r>
            <a:endParaRPr lang="en-US"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r>
              <a:rPr lang="ar-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rPr>
              <a:t>غرس روح الانتماء والعطاء.</a:t>
            </a:r>
            <a:endParaRPr lang="en-SA" altLang="en-SA" sz="1200" dirty="0">
              <a:solidFill>
                <a:schemeClr val="tx1">
                  <a:lumMod val="85000"/>
                  <a:lumOff val="15000"/>
                </a:schemeClr>
              </a:solidFill>
              <a:latin typeface="Bahij Myriad Arabic" panose="02040503050201020203" pitchFamily="18" charset="-78"/>
              <a:cs typeface="Bahij Myriad Arabic" panose="02040503050201020203" pitchFamily="18" charset="-78"/>
            </a:endParaRPr>
          </a:p>
          <a:p>
            <a:pPr marL="171450" indent="-171450" algn="r" rtl="1">
              <a:buFont typeface="Arial" panose="020B0604020202020204" pitchFamily="34" charset="0"/>
              <a:buChar char="•"/>
              <a:defRPr/>
            </a:pPr>
            <a:endParaRPr lang="en-SA" altLang="en-SA" sz="10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17" name="Picture Placeholder 16" descr="A group of people posing for a photo&#10;&#10;Description automatically generated with medium confidence">
            <a:extLst>
              <a:ext uri="{FF2B5EF4-FFF2-40B4-BE49-F238E27FC236}">
                <a16:creationId xmlns:a16="http://schemas.microsoft.com/office/drawing/2014/main" id="{CBEBBC59-9F24-4E46-AF5B-76104DCC81C6}"/>
              </a:ext>
            </a:extLst>
          </p:cNvPr>
          <p:cNvPicPr>
            <a:picLocks noGrp="1" noChangeAspect="1"/>
          </p:cNvPicPr>
          <p:nvPr>
            <p:ph type="pic" sz="quarter" idx="10"/>
          </p:nvPr>
        </p:nvPicPr>
        <p:blipFill rotWithShape="1">
          <a:blip r:embed="rId2"/>
          <a:srcRect l="3386" t="5615" r="-3386" b="50687"/>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A9DDBB56-43FB-144E-BC96-03BD92D350A6}"/>
              </a:ext>
            </a:extLst>
          </p:cNvPr>
          <p:cNvSpPr/>
          <p:nvPr/>
        </p:nvSpPr>
        <p:spPr>
          <a:xfrm flipH="1">
            <a:off x="3487738" y="2759075"/>
            <a:ext cx="1201737" cy="1874838"/>
          </a:xfrm>
          <a:prstGeom prst="parallelogram">
            <a:avLst>
              <a:gd name="adj" fmla="val 836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arallelogram 4">
            <a:extLst>
              <a:ext uri="{FF2B5EF4-FFF2-40B4-BE49-F238E27FC236}">
                <a16:creationId xmlns:a16="http://schemas.microsoft.com/office/drawing/2014/main" id="{F08ADE00-EA28-B84B-9F02-F03A05F20133}"/>
              </a:ext>
            </a:extLst>
          </p:cNvPr>
          <p:cNvSpPr/>
          <p:nvPr/>
        </p:nvSpPr>
        <p:spPr>
          <a:xfrm flipH="1">
            <a:off x="4002088" y="3503613"/>
            <a:ext cx="685800" cy="915987"/>
          </a:xfrm>
          <a:prstGeom prst="parallelogram">
            <a:avLst>
              <a:gd name="adj" fmla="val 71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9">
            <a:extLst>
              <a:ext uri="{FF2B5EF4-FFF2-40B4-BE49-F238E27FC236}">
                <a16:creationId xmlns:a16="http://schemas.microsoft.com/office/drawing/2014/main" id="{80B5100D-0F88-DA43-8D86-0E245A627DC5}"/>
              </a:ext>
            </a:extLst>
          </p:cNvPr>
          <p:cNvSpPr txBox="1">
            <a:spLocks noChangeArrowheads="1"/>
          </p:cNvSpPr>
          <p:nvPr/>
        </p:nvSpPr>
        <p:spPr bwMode="auto">
          <a:xfrm>
            <a:off x="4411663" y="1185863"/>
            <a:ext cx="3232150" cy="369887"/>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التكنولوجيا</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1" name="TextBox 10">
            <a:extLst>
              <a:ext uri="{FF2B5EF4-FFF2-40B4-BE49-F238E27FC236}">
                <a16:creationId xmlns:a16="http://schemas.microsoft.com/office/drawing/2014/main" id="{C2508444-B749-5948-B377-26A33F313252}"/>
              </a:ext>
            </a:extLst>
          </p:cNvPr>
          <p:cNvSpPr txBox="1">
            <a:spLocks noChangeArrowheads="1"/>
          </p:cNvSpPr>
          <p:nvPr/>
        </p:nvSpPr>
        <p:spPr bwMode="auto">
          <a:xfrm>
            <a:off x="6223000" y="2468563"/>
            <a:ext cx="2998788" cy="433387"/>
          </a:xfrm>
          <a:prstGeom prst="rect">
            <a:avLst/>
          </a:prstGeom>
          <a:noFill/>
          <a:ln>
            <a:noFill/>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sz="1200" b="1" dirty="0">
                <a:solidFill>
                  <a:schemeClr val="tx1">
                    <a:lumMod val="65000"/>
                    <a:lumOff val="35000"/>
                  </a:schemeClr>
                </a:solidFill>
                <a:latin typeface="Bahij Myriad Arabic" panose="02040503050201020203" pitchFamily="18" charset="-78"/>
                <a:cs typeface="Bahij Myriad Arabic" panose="02040503050201020203" pitchFamily="18" charset="-78"/>
              </a:rPr>
              <a:t>التحول نحو تعليم إلكتروني</a:t>
            </a:r>
            <a:endParaRPr lang="en-SA" altLang="en-SA" sz="1200"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2" name="Rectangle 11">
            <a:extLst>
              <a:ext uri="{FF2B5EF4-FFF2-40B4-BE49-F238E27FC236}">
                <a16:creationId xmlns:a16="http://schemas.microsoft.com/office/drawing/2014/main" id="{648940B8-8017-404D-9505-BAA1FC1ADEAA}"/>
              </a:ext>
            </a:extLst>
          </p:cNvPr>
          <p:cNvSpPr/>
          <p:nvPr/>
        </p:nvSpPr>
        <p:spPr>
          <a:xfrm>
            <a:off x="7091363" y="1628775"/>
            <a:ext cx="469900" cy="9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19" name="Rectangle 18">
            <a:extLst>
              <a:ext uri="{FF2B5EF4-FFF2-40B4-BE49-F238E27FC236}">
                <a16:creationId xmlns:a16="http://schemas.microsoft.com/office/drawing/2014/main" id="{0C202A91-AF03-AA40-AA0F-3697AA8B9049}"/>
              </a:ext>
            </a:extLst>
          </p:cNvPr>
          <p:cNvSpPr/>
          <p:nvPr/>
        </p:nvSpPr>
        <p:spPr>
          <a:xfrm>
            <a:off x="4667250" y="3040063"/>
            <a:ext cx="3070225" cy="1177925"/>
          </a:xfrm>
          <a:prstGeom prst="rect">
            <a:avLst/>
          </a:prstGeom>
        </p:spPr>
        <p:txBody>
          <a:bodyPr>
            <a:spAutoFit/>
          </a:bodyPr>
          <a:lstStyle/>
          <a:p>
            <a:pPr algn="r" eaLnBrk="1" fontAlgn="auto" hangingPunct="1">
              <a:lnSpc>
                <a:spcPct val="150000"/>
              </a:lnSpc>
              <a:spcBef>
                <a:spcPts val="0"/>
              </a:spcBef>
              <a:spcAft>
                <a:spcPts val="0"/>
              </a:spcAft>
              <a:defRPr/>
            </a:pP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تُطَبِّقُ المدارس نظامًا تعليميًّا إلكترونيًّا (</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كلاسيرا</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 رياض نجد) يُمَكِّنُ المعلم من إظهار مهاراتٍ تعليميَّةٍ بطرق مختلفة، ويساعد الطالبـ/ـ</a:t>
            </a:r>
            <a:r>
              <a:rPr lang="ar-SA" sz="1200" dirty="0" err="1">
                <a:solidFill>
                  <a:schemeClr val="tx1">
                    <a:lumMod val="85000"/>
                    <a:lumOff val="15000"/>
                  </a:schemeClr>
                </a:solidFill>
                <a:latin typeface="Bahij Myriad Arabic" panose="02040503050201020203" pitchFamily="18" charset="-78"/>
                <a:cs typeface="Bahij Myriad Arabic" panose="02040503050201020203" pitchFamily="18" charset="-78"/>
              </a:rPr>
              <a:t>ة</a:t>
            </a:r>
            <a:r>
              <a:rPr lang="ar-SA" sz="1200" dirty="0">
                <a:solidFill>
                  <a:schemeClr val="tx1">
                    <a:lumMod val="85000"/>
                    <a:lumOff val="15000"/>
                  </a:schemeClr>
                </a:solidFill>
                <a:latin typeface="Bahij Myriad Arabic" panose="02040503050201020203" pitchFamily="18" charset="-78"/>
                <a:cs typeface="Bahij Myriad Arabic" panose="02040503050201020203" pitchFamily="18" charset="-78"/>
              </a:rPr>
              <a:t> على تحصيل مادة علمية، والتوسع بمصادرَ متعددة، ويجعل ولي الأمر أكثر قربًا من البيئة التعليمية</a:t>
            </a:r>
            <a:r>
              <a:rPr lang="en-SA" sz="600" dirty="0">
                <a:solidFill>
                  <a:schemeClr val="tx1">
                    <a:lumMod val="85000"/>
                    <a:lumOff val="15000"/>
                  </a:schemeClr>
                </a:solidFill>
                <a:latin typeface="Bahij Myriad Arabic" panose="02040503050201020203" pitchFamily="18" charset="-78"/>
                <a:cs typeface="Bahij Myriad Arabic" panose="02040503050201020203" pitchFamily="18" charset="-78"/>
              </a:rPr>
              <a:t> </a:t>
            </a:r>
            <a:endParaRPr lang="en-US" sz="600" dirty="0">
              <a:solidFill>
                <a:schemeClr val="tx1">
                  <a:lumMod val="85000"/>
                  <a:lumOff val="15000"/>
                </a:schemeClr>
              </a:solidFill>
              <a:latin typeface="Bahij Myriad Arabic" panose="02040503050201020203" pitchFamily="18" charset="-78"/>
              <a:cs typeface="Bahij Myriad Arabic" panose="02040503050201020203" pitchFamily="18" charset="-78"/>
            </a:endParaRPr>
          </a:p>
        </p:txBody>
      </p:sp>
      <p:pic>
        <p:nvPicPr>
          <p:cNvPr id="31" name="Picture Placeholder 30" descr="A person using a computer&#10;&#10;Description automatically generated with medium confidence">
            <a:extLst>
              <a:ext uri="{FF2B5EF4-FFF2-40B4-BE49-F238E27FC236}">
                <a16:creationId xmlns:a16="http://schemas.microsoft.com/office/drawing/2014/main" id="{9EADEDFA-775E-BA45-847E-F791E19B3710}"/>
              </a:ext>
            </a:extLst>
          </p:cNvPr>
          <p:cNvPicPr>
            <a:picLocks noGrp="1" noChangeAspect="1"/>
          </p:cNvPicPr>
          <p:nvPr>
            <p:ph type="pic" sz="quarter" idx="10"/>
          </p:nvPr>
        </p:nvPicPr>
        <p:blipFill rotWithShape="1">
          <a:blip r:embed="rId2"/>
          <a:srcRect l="22793" r="13751"/>
          <a:stretch/>
        </p:blipFill>
        <p:spPr/>
      </p:pic>
      <p:sp>
        <p:nvSpPr>
          <p:cNvPr id="32" name="TextBox 31">
            <a:extLst>
              <a:ext uri="{FF2B5EF4-FFF2-40B4-BE49-F238E27FC236}">
                <a16:creationId xmlns:a16="http://schemas.microsoft.com/office/drawing/2014/main" id="{4BB69D18-B8F1-6549-941D-9CCE7C8181C8}"/>
              </a:ext>
            </a:extLst>
          </p:cNvPr>
          <p:cNvSpPr txBox="1">
            <a:spLocks noChangeArrowheads="1"/>
          </p:cNvSpPr>
          <p:nvPr/>
        </p:nvSpPr>
        <p:spPr bwMode="auto">
          <a:xfrm>
            <a:off x="4700588" y="1982788"/>
            <a:ext cx="3232150" cy="369887"/>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defRPr/>
            </a:pP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المنصة الإلكترونية </a:t>
            </a:r>
            <a:r>
              <a:rPr lang="ar-SA" altLang="en-SA" b="1" dirty="0" err="1">
                <a:solidFill>
                  <a:schemeClr val="tx1">
                    <a:lumMod val="65000"/>
                    <a:lumOff val="35000"/>
                  </a:schemeClr>
                </a:solidFill>
                <a:latin typeface="Bahij Myriad Arabic" panose="02040503050201020203" pitchFamily="18" charset="-78"/>
                <a:cs typeface="Bahij Myriad Arabic" panose="02040503050201020203" pitchFamily="18" charset="-78"/>
              </a:rPr>
              <a:t>كلاسيرا</a:t>
            </a:r>
            <a:r>
              <a:rPr lang="ar-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rPr>
              <a:t>- رياض نجد </a:t>
            </a:r>
            <a:endParaRPr lang="en-SA" altLang="en-SA" b="1" dirty="0">
              <a:solidFill>
                <a:schemeClr val="tx1">
                  <a:lumMod val="65000"/>
                  <a:lumOff val="35000"/>
                </a:schemeClr>
              </a:solidFill>
              <a:latin typeface="Bahij Myriad Arabic" panose="02040503050201020203" pitchFamily="18" charset="-78"/>
              <a:cs typeface="Bahij Myriad Arabic" panose="02040503050201020203" pitchFamily="18" charset="-78"/>
            </a:endParaRPr>
          </a:p>
        </p:txBody>
      </p:sp>
      <p:sp>
        <p:nvSpPr>
          <p:cNvPr id="14" name="Rectangle 13">
            <a:extLst>
              <a:ext uri="{FF2B5EF4-FFF2-40B4-BE49-F238E27FC236}">
                <a16:creationId xmlns:a16="http://schemas.microsoft.com/office/drawing/2014/main" id="{94BDF791-42E2-B840-A7DE-AB19B17DAF38}"/>
              </a:ext>
            </a:extLst>
          </p:cNvPr>
          <p:cNvSpPr/>
          <p:nvPr/>
        </p:nvSpPr>
        <p:spPr>
          <a:xfrm>
            <a:off x="7207250" y="2833688"/>
            <a:ext cx="469900" cy="9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nodeType="afterGroup">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nodeType="afterGroup">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anim calcmode="lin" valueType="num">
                                      <p:cBhvr>
                                        <p:cTn id="34" dur="500" fill="hold"/>
                                        <p:tgtEl>
                                          <p:spTgt spid="32"/>
                                        </p:tgtEl>
                                        <p:attrNameLst>
                                          <p:attrName>ppt_x</p:attrName>
                                        </p:attrNameLst>
                                      </p:cBhvr>
                                      <p:tavLst>
                                        <p:tav tm="0">
                                          <p:val>
                                            <p:strVal val="#ppt_x"/>
                                          </p:val>
                                        </p:tav>
                                        <p:tav tm="100000">
                                          <p:val>
                                            <p:strVal val="#ppt_x"/>
                                          </p:val>
                                        </p:tav>
                                      </p:tavLst>
                                    </p:anim>
                                    <p:anim calcmode="lin" valueType="num">
                                      <p:cBhvr>
                                        <p:cTn id="35" dur="500" fill="hold"/>
                                        <p:tgtEl>
                                          <p:spTgt spid="32"/>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animBg="1"/>
      <p:bldP spid="19" grpId="0"/>
      <p:bldP spid="32" grpId="0"/>
      <p:bldP spid="14" grpId="0" animBg="1"/>
    </p:bldLst>
  </p:timing>
</p:sld>
</file>

<file path=ppt/theme/theme1.xml><?xml version="1.0" encoding="utf-8"?>
<a:theme xmlns:a="http://schemas.openxmlformats.org/drawingml/2006/main" name="Office Theme">
  <a:themeElements>
    <a:clrScheme name="Company Profil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mpany Profile">
      <a:majorFont>
        <a:latin typeface="Source Sans Pro"/>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NS Profile - Arabic" id="{863B23C9-1AC5-8143-BBC0-8B27332DC96E}" vid="{AA4A5D96-94F0-F242-8F73-CE8CC93044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1349</Words>
  <Application>Microsoft Office PowerPoint</Application>
  <PresentationFormat>On-screen Show (16:9)</PresentationFormat>
  <Paragraphs>135</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2021-05-26T12:55:55Z</dcterms:created>
  <dcterms:modified xsi:type="dcterms:W3CDTF">2023-05-04T07:18:42Z</dcterms:modified>
</cp:coreProperties>
</file>